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5" r:id="rId2"/>
  </p:sldMasterIdLst>
  <p:notesMasterIdLst>
    <p:notesMasterId r:id="rId30"/>
  </p:notesMasterIdLst>
  <p:sldIdLst>
    <p:sldId id="355" r:id="rId3"/>
    <p:sldId id="357" r:id="rId4"/>
    <p:sldId id="352" r:id="rId5"/>
    <p:sldId id="345" r:id="rId6"/>
    <p:sldId id="323" r:id="rId7"/>
    <p:sldId id="346" r:id="rId8"/>
    <p:sldId id="351" r:id="rId9"/>
    <p:sldId id="347" r:id="rId10"/>
    <p:sldId id="354" r:id="rId11"/>
    <p:sldId id="348" r:id="rId12"/>
    <p:sldId id="349" r:id="rId13"/>
    <p:sldId id="350" r:id="rId14"/>
    <p:sldId id="343" r:id="rId15"/>
    <p:sldId id="353" r:id="rId16"/>
    <p:sldId id="332" r:id="rId17"/>
    <p:sldId id="270" r:id="rId18"/>
    <p:sldId id="276" r:id="rId19"/>
    <p:sldId id="274" r:id="rId20"/>
    <p:sldId id="281" r:id="rId21"/>
    <p:sldId id="273" r:id="rId22"/>
    <p:sldId id="268" r:id="rId23"/>
    <p:sldId id="271" r:id="rId24"/>
    <p:sldId id="282" r:id="rId25"/>
    <p:sldId id="356" r:id="rId26"/>
    <p:sldId id="272" r:id="rId27"/>
    <p:sldId id="278" r:id="rId28"/>
    <p:sldId id="26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xan Huseynli" initials="OH" lastIdx="1" clrIdx="0">
    <p:extLst>
      <p:ext uri="{19B8F6BF-5375-455C-9EA6-DF929625EA0E}">
        <p15:presenceInfo xmlns:p15="http://schemas.microsoft.com/office/powerpoint/2012/main" userId="S-1-5-21-508448976-1634759062-1570955939-75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96" autoAdjust="0"/>
    <p:restoredTop sz="95179" autoAdjust="0"/>
  </p:normalViewPr>
  <p:slideViewPr>
    <p:cSldViewPr>
      <p:cViewPr varScale="1">
        <p:scale>
          <a:sx n="114" d="100"/>
          <a:sy n="114" d="100"/>
        </p:scale>
        <p:origin x="188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3BCC0A-CFC2-491D-A405-518C756285AA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CA0DE7-3CD7-48D2-ACDF-D4E46667B47F}">
      <dgm:prSet phldrT="[Текст]" custT="1"/>
      <dgm:spPr/>
      <dgm:t>
        <a:bodyPr/>
        <a:lstStyle/>
        <a:p>
          <a:r>
            <a:rPr lang="az-Latn-AZ" sz="2000" b="1" dirty="0"/>
            <a:t>MÜƏYYƏN ET</a:t>
          </a:r>
          <a:endParaRPr lang="ru-RU" sz="2000" b="1" dirty="0"/>
        </a:p>
      </dgm:t>
    </dgm:pt>
    <dgm:pt modelId="{4E31D598-6B26-4743-BC60-A8E4C62B015E}" type="parTrans" cxnId="{A04A8837-C296-4249-ADD7-5F090AAD6BFC}">
      <dgm:prSet/>
      <dgm:spPr/>
      <dgm:t>
        <a:bodyPr/>
        <a:lstStyle/>
        <a:p>
          <a:endParaRPr lang="ru-RU"/>
        </a:p>
      </dgm:t>
    </dgm:pt>
    <dgm:pt modelId="{6B1E4DB6-2F44-44BD-884F-3B0219258A6E}" type="sibTrans" cxnId="{A04A8837-C296-4249-ADD7-5F090AAD6BFC}">
      <dgm:prSet/>
      <dgm:spPr/>
      <dgm:t>
        <a:bodyPr/>
        <a:lstStyle/>
        <a:p>
          <a:endParaRPr lang="ru-RU"/>
        </a:p>
      </dgm:t>
    </dgm:pt>
    <dgm:pt modelId="{F3056FEC-9269-4C77-AB0E-39B7FC504C13}">
      <dgm:prSet phldrT="[Текст]" custT="1"/>
      <dgm:spPr/>
      <dgm:t>
        <a:bodyPr/>
        <a:lstStyle/>
        <a:p>
          <a:r>
            <a:rPr lang="az-Latn-AZ" sz="2000" b="1" dirty="0"/>
            <a:t>MODELLƏ</a:t>
          </a:r>
          <a:endParaRPr lang="ru-RU" sz="2000" b="1" dirty="0"/>
        </a:p>
      </dgm:t>
    </dgm:pt>
    <dgm:pt modelId="{EE4BC246-2EF9-462E-9857-1B8008FEC21D}" type="parTrans" cxnId="{27E69442-6310-4A56-BBB0-285CAA88368D}">
      <dgm:prSet/>
      <dgm:spPr/>
      <dgm:t>
        <a:bodyPr/>
        <a:lstStyle/>
        <a:p>
          <a:endParaRPr lang="ru-RU"/>
        </a:p>
      </dgm:t>
    </dgm:pt>
    <dgm:pt modelId="{7B799A58-9459-4667-B2B5-A135E3EB13BB}" type="sibTrans" cxnId="{27E69442-6310-4A56-BBB0-285CAA88368D}">
      <dgm:prSet/>
      <dgm:spPr/>
      <dgm:t>
        <a:bodyPr/>
        <a:lstStyle/>
        <a:p>
          <a:endParaRPr lang="ru-RU"/>
        </a:p>
      </dgm:t>
    </dgm:pt>
    <dgm:pt modelId="{3E77DC30-6466-4C7B-99F7-3457CA03D11B}">
      <dgm:prSet phldrT="[Текст]" custT="1"/>
      <dgm:spPr/>
      <dgm:t>
        <a:bodyPr/>
        <a:lstStyle/>
        <a:p>
          <a:r>
            <a:rPr lang="az-Latn-AZ" sz="2000" b="1" dirty="0"/>
            <a:t>ANALİZ ET</a:t>
          </a:r>
          <a:endParaRPr lang="ru-RU" sz="2000" b="1" dirty="0"/>
        </a:p>
      </dgm:t>
    </dgm:pt>
    <dgm:pt modelId="{EB078A90-28B0-472E-9A4D-2539CB8228D3}" type="parTrans" cxnId="{D85AF74B-DFBE-4EF8-9722-4B89D4D2A1B4}">
      <dgm:prSet/>
      <dgm:spPr/>
      <dgm:t>
        <a:bodyPr/>
        <a:lstStyle/>
        <a:p>
          <a:endParaRPr lang="ru-RU"/>
        </a:p>
      </dgm:t>
    </dgm:pt>
    <dgm:pt modelId="{A79E945F-5A13-4F28-A5DC-650CF55D802E}" type="sibTrans" cxnId="{D85AF74B-DFBE-4EF8-9722-4B89D4D2A1B4}">
      <dgm:prSet/>
      <dgm:spPr/>
      <dgm:t>
        <a:bodyPr/>
        <a:lstStyle/>
        <a:p>
          <a:endParaRPr lang="ru-RU"/>
        </a:p>
      </dgm:t>
    </dgm:pt>
    <dgm:pt modelId="{DFF8587B-3809-4A1F-9E4F-F38E4EF62294}">
      <dgm:prSet phldrT="[Текст]" custT="1"/>
      <dgm:spPr/>
      <dgm:t>
        <a:bodyPr/>
        <a:lstStyle/>
        <a:p>
          <a:r>
            <a:rPr lang="az-Latn-AZ" sz="2000" b="1" dirty="0"/>
            <a:t>İNKİŞAF ETDİR</a:t>
          </a:r>
          <a:endParaRPr lang="ru-RU" sz="2000" b="1" dirty="0"/>
        </a:p>
      </dgm:t>
    </dgm:pt>
    <dgm:pt modelId="{B035ACB9-8B85-4E12-A066-86D48E89FC05}" type="parTrans" cxnId="{A2265F0E-ACFC-4763-B4A8-3EF2F61F64F0}">
      <dgm:prSet/>
      <dgm:spPr/>
      <dgm:t>
        <a:bodyPr/>
        <a:lstStyle/>
        <a:p>
          <a:endParaRPr lang="ru-RU"/>
        </a:p>
      </dgm:t>
    </dgm:pt>
    <dgm:pt modelId="{B366F6EF-4AFB-4CCC-9438-94F8545F950E}" type="sibTrans" cxnId="{A2265F0E-ACFC-4763-B4A8-3EF2F61F64F0}">
      <dgm:prSet/>
      <dgm:spPr/>
      <dgm:t>
        <a:bodyPr/>
        <a:lstStyle/>
        <a:p>
          <a:endParaRPr lang="ru-RU"/>
        </a:p>
      </dgm:t>
    </dgm:pt>
    <dgm:pt modelId="{54178A86-D1E8-4011-A4ED-D99FEFB1496A}">
      <dgm:prSet phldrT="[Текст]" custT="1"/>
      <dgm:spPr/>
      <dgm:t>
        <a:bodyPr/>
        <a:lstStyle/>
        <a:p>
          <a:r>
            <a:rPr lang="az-Latn-AZ" sz="2000" b="1" dirty="0"/>
            <a:t>KONTROL ET</a:t>
          </a:r>
          <a:endParaRPr lang="ru-RU" sz="2000" b="1" dirty="0"/>
        </a:p>
      </dgm:t>
    </dgm:pt>
    <dgm:pt modelId="{97B3B9CD-D2B4-4AA4-9BAB-71859AD5E696}" type="parTrans" cxnId="{37F02E04-B368-425F-AAFF-3B4ECF0F116C}">
      <dgm:prSet/>
      <dgm:spPr/>
      <dgm:t>
        <a:bodyPr/>
        <a:lstStyle/>
        <a:p>
          <a:endParaRPr lang="ru-RU"/>
        </a:p>
      </dgm:t>
    </dgm:pt>
    <dgm:pt modelId="{C34F94A7-1933-439C-9813-D86D581084DA}" type="sibTrans" cxnId="{37F02E04-B368-425F-AAFF-3B4ECF0F116C}">
      <dgm:prSet/>
      <dgm:spPr/>
      <dgm:t>
        <a:bodyPr/>
        <a:lstStyle/>
        <a:p>
          <a:endParaRPr lang="ru-RU"/>
        </a:p>
      </dgm:t>
    </dgm:pt>
    <dgm:pt modelId="{37A174A4-7C5B-4853-903A-9E344D7C74EB}" type="pres">
      <dgm:prSet presAssocID="{B43BCC0A-CFC2-491D-A405-518C756285AA}" presName="cycle" presStyleCnt="0">
        <dgm:presLayoutVars>
          <dgm:dir/>
          <dgm:resizeHandles val="exact"/>
        </dgm:presLayoutVars>
      </dgm:prSet>
      <dgm:spPr/>
    </dgm:pt>
    <dgm:pt modelId="{2B2DFE3B-A1EA-4A45-B86E-AF54336DE3B6}" type="pres">
      <dgm:prSet presAssocID="{9CCA0DE7-3CD7-48D2-ACDF-D4E46667B47F}" presName="node" presStyleLbl="node1" presStyleIdx="0" presStyleCnt="5" custScaleX="149956" custScaleY="151875">
        <dgm:presLayoutVars>
          <dgm:bulletEnabled val="1"/>
        </dgm:presLayoutVars>
      </dgm:prSet>
      <dgm:spPr/>
    </dgm:pt>
    <dgm:pt modelId="{2BBD9397-D1C7-4568-B4D6-F01B2F2F2826}" type="pres">
      <dgm:prSet presAssocID="{6B1E4DB6-2F44-44BD-884F-3B0219258A6E}" presName="sibTrans" presStyleLbl="sibTrans2D1" presStyleIdx="0" presStyleCnt="5"/>
      <dgm:spPr/>
    </dgm:pt>
    <dgm:pt modelId="{CC8830BC-81E6-4DFA-88F0-CD984AD09415}" type="pres">
      <dgm:prSet presAssocID="{6B1E4DB6-2F44-44BD-884F-3B0219258A6E}" presName="connectorText" presStyleLbl="sibTrans2D1" presStyleIdx="0" presStyleCnt="5"/>
      <dgm:spPr/>
    </dgm:pt>
    <dgm:pt modelId="{E89735B3-CD1E-401A-ABE5-0601C5BA03DB}" type="pres">
      <dgm:prSet presAssocID="{F3056FEC-9269-4C77-AB0E-39B7FC504C13}" presName="node" presStyleLbl="node1" presStyleIdx="1" presStyleCnt="5" custScaleX="149956" custScaleY="151875">
        <dgm:presLayoutVars>
          <dgm:bulletEnabled val="1"/>
        </dgm:presLayoutVars>
      </dgm:prSet>
      <dgm:spPr/>
    </dgm:pt>
    <dgm:pt modelId="{18847C51-7E82-4F92-81B1-4A0B232DF54A}" type="pres">
      <dgm:prSet presAssocID="{7B799A58-9459-4667-B2B5-A135E3EB13BB}" presName="sibTrans" presStyleLbl="sibTrans2D1" presStyleIdx="1" presStyleCnt="5"/>
      <dgm:spPr/>
    </dgm:pt>
    <dgm:pt modelId="{36CD462F-9553-4C58-8DE5-0E40BA22FF7B}" type="pres">
      <dgm:prSet presAssocID="{7B799A58-9459-4667-B2B5-A135E3EB13BB}" presName="connectorText" presStyleLbl="sibTrans2D1" presStyleIdx="1" presStyleCnt="5"/>
      <dgm:spPr/>
    </dgm:pt>
    <dgm:pt modelId="{E766297E-1293-471A-8CE8-7181035E73B5}" type="pres">
      <dgm:prSet presAssocID="{3E77DC30-6466-4C7B-99F7-3457CA03D11B}" presName="node" presStyleLbl="node1" presStyleIdx="2" presStyleCnt="5" custScaleX="149956" custScaleY="151875">
        <dgm:presLayoutVars>
          <dgm:bulletEnabled val="1"/>
        </dgm:presLayoutVars>
      </dgm:prSet>
      <dgm:spPr/>
    </dgm:pt>
    <dgm:pt modelId="{469C5C95-023A-4BFC-8843-6DC4EA691210}" type="pres">
      <dgm:prSet presAssocID="{A79E945F-5A13-4F28-A5DC-650CF55D802E}" presName="sibTrans" presStyleLbl="sibTrans2D1" presStyleIdx="2" presStyleCnt="5"/>
      <dgm:spPr/>
    </dgm:pt>
    <dgm:pt modelId="{FA27C740-B417-4EF2-8227-3406B6B292F6}" type="pres">
      <dgm:prSet presAssocID="{A79E945F-5A13-4F28-A5DC-650CF55D802E}" presName="connectorText" presStyleLbl="sibTrans2D1" presStyleIdx="2" presStyleCnt="5"/>
      <dgm:spPr/>
    </dgm:pt>
    <dgm:pt modelId="{6FB72D42-1909-4194-98F7-06F418F2E59F}" type="pres">
      <dgm:prSet presAssocID="{DFF8587B-3809-4A1F-9E4F-F38E4EF62294}" presName="node" presStyleLbl="node1" presStyleIdx="3" presStyleCnt="5" custScaleX="149956" custScaleY="151875">
        <dgm:presLayoutVars>
          <dgm:bulletEnabled val="1"/>
        </dgm:presLayoutVars>
      </dgm:prSet>
      <dgm:spPr/>
    </dgm:pt>
    <dgm:pt modelId="{DCD1012A-AE4F-4671-BCDE-DDFCC0429B92}" type="pres">
      <dgm:prSet presAssocID="{B366F6EF-4AFB-4CCC-9438-94F8545F950E}" presName="sibTrans" presStyleLbl="sibTrans2D1" presStyleIdx="3" presStyleCnt="5"/>
      <dgm:spPr/>
    </dgm:pt>
    <dgm:pt modelId="{5C818E63-0127-4071-B53E-14788CB5CBBC}" type="pres">
      <dgm:prSet presAssocID="{B366F6EF-4AFB-4CCC-9438-94F8545F950E}" presName="connectorText" presStyleLbl="sibTrans2D1" presStyleIdx="3" presStyleCnt="5"/>
      <dgm:spPr/>
    </dgm:pt>
    <dgm:pt modelId="{FAED25DF-4CE5-44B3-A923-BE82FDAE6967}" type="pres">
      <dgm:prSet presAssocID="{54178A86-D1E8-4011-A4ED-D99FEFB1496A}" presName="node" presStyleLbl="node1" presStyleIdx="4" presStyleCnt="5" custScaleX="149956" custScaleY="151875">
        <dgm:presLayoutVars>
          <dgm:bulletEnabled val="1"/>
        </dgm:presLayoutVars>
      </dgm:prSet>
      <dgm:spPr/>
    </dgm:pt>
    <dgm:pt modelId="{BE1C5E23-4223-4986-A583-7B30B6139A41}" type="pres">
      <dgm:prSet presAssocID="{C34F94A7-1933-439C-9813-D86D581084DA}" presName="sibTrans" presStyleLbl="sibTrans2D1" presStyleIdx="4" presStyleCnt="5"/>
      <dgm:spPr/>
    </dgm:pt>
    <dgm:pt modelId="{A36014E9-F89C-4FD1-B56B-266E968EAA86}" type="pres">
      <dgm:prSet presAssocID="{C34F94A7-1933-439C-9813-D86D581084DA}" presName="connectorText" presStyleLbl="sibTrans2D1" presStyleIdx="4" presStyleCnt="5"/>
      <dgm:spPr/>
    </dgm:pt>
  </dgm:ptLst>
  <dgm:cxnLst>
    <dgm:cxn modelId="{37F02E04-B368-425F-AAFF-3B4ECF0F116C}" srcId="{B43BCC0A-CFC2-491D-A405-518C756285AA}" destId="{54178A86-D1E8-4011-A4ED-D99FEFB1496A}" srcOrd="4" destOrd="0" parTransId="{97B3B9CD-D2B4-4AA4-9BAB-71859AD5E696}" sibTransId="{C34F94A7-1933-439C-9813-D86D581084DA}"/>
    <dgm:cxn modelId="{3F286A05-B995-42F3-A3FE-C0E1793BAEDE}" type="presOf" srcId="{7B799A58-9459-4667-B2B5-A135E3EB13BB}" destId="{18847C51-7E82-4F92-81B1-4A0B232DF54A}" srcOrd="0" destOrd="0" presId="urn:microsoft.com/office/officeart/2005/8/layout/cycle2"/>
    <dgm:cxn modelId="{8671FD05-B439-42CB-BA47-712EFBAFBAA1}" type="presOf" srcId="{C34F94A7-1933-439C-9813-D86D581084DA}" destId="{A36014E9-F89C-4FD1-B56B-266E968EAA86}" srcOrd="1" destOrd="0" presId="urn:microsoft.com/office/officeart/2005/8/layout/cycle2"/>
    <dgm:cxn modelId="{A2265F0E-ACFC-4763-B4A8-3EF2F61F64F0}" srcId="{B43BCC0A-CFC2-491D-A405-518C756285AA}" destId="{DFF8587B-3809-4A1F-9E4F-F38E4EF62294}" srcOrd="3" destOrd="0" parTransId="{B035ACB9-8B85-4E12-A066-86D48E89FC05}" sibTransId="{B366F6EF-4AFB-4CCC-9438-94F8545F950E}"/>
    <dgm:cxn modelId="{A04A8837-C296-4249-ADD7-5F090AAD6BFC}" srcId="{B43BCC0A-CFC2-491D-A405-518C756285AA}" destId="{9CCA0DE7-3CD7-48D2-ACDF-D4E46667B47F}" srcOrd="0" destOrd="0" parTransId="{4E31D598-6B26-4743-BC60-A8E4C62B015E}" sibTransId="{6B1E4DB6-2F44-44BD-884F-3B0219258A6E}"/>
    <dgm:cxn modelId="{27E69442-6310-4A56-BBB0-285CAA88368D}" srcId="{B43BCC0A-CFC2-491D-A405-518C756285AA}" destId="{F3056FEC-9269-4C77-AB0E-39B7FC504C13}" srcOrd="1" destOrd="0" parTransId="{EE4BC246-2EF9-462E-9857-1B8008FEC21D}" sibTransId="{7B799A58-9459-4667-B2B5-A135E3EB13BB}"/>
    <dgm:cxn modelId="{D85AF74B-DFBE-4EF8-9722-4B89D4D2A1B4}" srcId="{B43BCC0A-CFC2-491D-A405-518C756285AA}" destId="{3E77DC30-6466-4C7B-99F7-3457CA03D11B}" srcOrd="2" destOrd="0" parTransId="{EB078A90-28B0-472E-9A4D-2539CB8228D3}" sibTransId="{A79E945F-5A13-4F28-A5DC-650CF55D802E}"/>
    <dgm:cxn modelId="{575FD774-1F36-4C76-96B1-79BEBD0A0587}" type="presOf" srcId="{B366F6EF-4AFB-4CCC-9438-94F8545F950E}" destId="{DCD1012A-AE4F-4671-BCDE-DDFCC0429B92}" srcOrd="0" destOrd="0" presId="urn:microsoft.com/office/officeart/2005/8/layout/cycle2"/>
    <dgm:cxn modelId="{AFA4BB75-CD67-44A5-A4C3-7FFAF0CD7B63}" type="presOf" srcId="{3E77DC30-6466-4C7B-99F7-3457CA03D11B}" destId="{E766297E-1293-471A-8CE8-7181035E73B5}" srcOrd="0" destOrd="0" presId="urn:microsoft.com/office/officeart/2005/8/layout/cycle2"/>
    <dgm:cxn modelId="{7BAC8780-D0C9-433F-A0DC-7A714F7B3A7C}" type="presOf" srcId="{6B1E4DB6-2F44-44BD-884F-3B0219258A6E}" destId="{2BBD9397-D1C7-4568-B4D6-F01B2F2F2826}" srcOrd="0" destOrd="0" presId="urn:microsoft.com/office/officeart/2005/8/layout/cycle2"/>
    <dgm:cxn modelId="{A888F380-8794-499B-8DE1-8D9DD202612F}" type="presOf" srcId="{A79E945F-5A13-4F28-A5DC-650CF55D802E}" destId="{469C5C95-023A-4BFC-8843-6DC4EA691210}" srcOrd="0" destOrd="0" presId="urn:microsoft.com/office/officeart/2005/8/layout/cycle2"/>
    <dgm:cxn modelId="{2B9ABD91-9E6C-451B-9942-9298AB629858}" type="presOf" srcId="{C34F94A7-1933-439C-9813-D86D581084DA}" destId="{BE1C5E23-4223-4986-A583-7B30B6139A41}" srcOrd="0" destOrd="0" presId="urn:microsoft.com/office/officeart/2005/8/layout/cycle2"/>
    <dgm:cxn modelId="{735B6499-34DA-4FF1-B651-6D41A8B7EE94}" type="presOf" srcId="{B366F6EF-4AFB-4CCC-9438-94F8545F950E}" destId="{5C818E63-0127-4071-B53E-14788CB5CBBC}" srcOrd="1" destOrd="0" presId="urn:microsoft.com/office/officeart/2005/8/layout/cycle2"/>
    <dgm:cxn modelId="{4C723A9A-EC74-4DBE-A09C-102F357F9D6A}" type="presOf" srcId="{DFF8587B-3809-4A1F-9E4F-F38E4EF62294}" destId="{6FB72D42-1909-4194-98F7-06F418F2E59F}" srcOrd="0" destOrd="0" presId="urn:microsoft.com/office/officeart/2005/8/layout/cycle2"/>
    <dgm:cxn modelId="{DFFD2FA1-C246-4E28-A830-530977131B5D}" type="presOf" srcId="{9CCA0DE7-3CD7-48D2-ACDF-D4E46667B47F}" destId="{2B2DFE3B-A1EA-4A45-B86E-AF54336DE3B6}" srcOrd="0" destOrd="0" presId="urn:microsoft.com/office/officeart/2005/8/layout/cycle2"/>
    <dgm:cxn modelId="{0CEEF9A3-A411-4F9C-8F1D-ACC04A4D8C68}" type="presOf" srcId="{7B799A58-9459-4667-B2B5-A135E3EB13BB}" destId="{36CD462F-9553-4C58-8DE5-0E40BA22FF7B}" srcOrd="1" destOrd="0" presId="urn:microsoft.com/office/officeart/2005/8/layout/cycle2"/>
    <dgm:cxn modelId="{982099B9-A0D2-4B3C-A383-D8AE14CC5E80}" type="presOf" srcId="{54178A86-D1E8-4011-A4ED-D99FEFB1496A}" destId="{FAED25DF-4CE5-44B3-A923-BE82FDAE6967}" srcOrd="0" destOrd="0" presId="urn:microsoft.com/office/officeart/2005/8/layout/cycle2"/>
    <dgm:cxn modelId="{3166BBBD-CE05-4FB4-9483-8D4BC45E2863}" type="presOf" srcId="{6B1E4DB6-2F44-44BD-884F-3B0219258A6E}" destId="{CC8830BC-81E6-4DFA-88F0-CD984AD09415}" srcOrd="1" destOrd="0" presId="urn:microsoft.com/office/officeart/2005/8/layout/cycle2"/>
    <dgm:cxn modelId="{6863DBD1-770B-43B9-866B-A1840ABE0286}" type="presOf" srcId="{B43BCC0A-CFC2-491D-A405-518C756285AA}" destId="{37A174A4-7C5B-4853-903A-9E344D7C74EB}" srcOrd="0" destOrd="0" presId="urn:microsoft.com/office/officeart/2005/8/layout/cycle2"/>
    <dgm:cxn modelId="{E0F5D8F6-2CA1-4AF2-8FBA-3FCC3C088F74}" type="presOf" srcId="{A79E945F-5A13-4F28-A5DC-650CF55D802E}" destId="{FA27C740-B417-4EF2-8227-3406B6B292F6}" srcOrd="1" destOrd="0" presId="urn:microsoft.com/office/officeart/2005/8/layout/cycle2"/>
    <dgm:cxn modelId="{BDCEADFF-F301-491A-B245-0BEFB5F96E17}" type="presOf" srcId="{F3056FEC-9269-4C77-AB0E-39B7FC504C13}" destId="{E89735B3-CD1E-401A-ABE5-0601C5BA03DB}" srcOrd="0" destOrd="0" presId="urn:microsoft.com/office/officeart/2005/8/layout/cycle2"/>
    <dgm:cxn modelId="{2B961DE6-67FF-4A38-9E07-E18835E9BBDE}" type="presParOf" srcId="{37A174A4-7C5B-4853-903A-9E344D7C74EB}" destId="{2B2DFE3B-A1EA-4A45-B86E-AF54336DE3B6}" srcOrd="0" destOrd="0" presId="urn:microsoft.com/office/officeart/2005/8/layout/cycle2"/>
    <dgm:cxn modelId="{6AAB4EC8-9676-4232-833B-C506FA85AAE7}" type="presParOf" srcId="{37A174A4-7C5B-4853-903A-9E344D7C74EB}" destId="{2BBD9397-D1C7-4568-B4D6-F01B2F2F2826}" srcOrd="1" destOrd="0" presId="urn:microsoft.com/office/officeart/2005/8/layout/cycle2"/>
    <dgm:cxn modelId="{E0659C66-7EE2-4954-9EED-FB6E52084470}" type="presParOf" srcId="{2BBD9397-D1C7-4568-B4D6-F01B2F2F2826}" destId="{CC8830BC-81E6-4DFA-88F0-CD984AD09415}" srcOrd="0" destOrd="0" presId="urn:microsoft.com/office/officeart/2005/8/layout/cycle2"/>
    <dgm:cxn modelId="{C6C37FB0-D796-4DC5-BF4F-07BAF842C19A}" type="presParOf" srcId="{37A174A4-7C5B-4853-903A-9E344D7C74EB}" destId="{E89735B3-CD1E-401A-ABE5-0601C5BA03DB}" srcOrd="2" destOrd="0" presId="urn:microsoft.com/office/officeart/2005/8/layout/cycle2"/>
    <dgm:cxn modelId="{70E19C62-65D3-4368-A746-031FC1A94C8D}" type="presParOf" srcId="{37A174A4-7C5B-4853-903A-9E344D7C74EB}" destId="{18847C51-7E82-4F92-81B1-4A0B232DF54A}" srcOrd="3" destOrd="0" presId="urn:microsoft.com/office/officeart/2005/8/layout/cycle2"/>
    <dgm:cxn modelId="{9E473803-B6C9-4AEE-8D0A-45800DD571A0}" type="presParOf" srcId="{18847C51-7E82-4F92-81B1-4A0B232DF54A}" destId="{36CD462F-9553-4C58-8DE5-0E40BA22FF7B}" srcOrd="0" destOrd="0" presId="urn:microsoft.com/office/officeart/2005/8/layout/cycle2"/>
    <dgm:cxn modelId="{624FFFA9-CFA2-46EB-B90C-A7D3F45AE34A}" type="presParOf" srcId="{37A174A4-7C5B-4853-903A-9E344D7C74EB}" destId="{E766297E-1293-471A-8CE8-7181035E73B5}" srcOrd="4" destOrd="0" presId="urn:microsoft.com/office/officeart/2005/8/layout/cycle2"/>
    <dgm:cxn modelId="{0B5322EF-2B66-4C84-925B-386F9362A105}" type="presParOf" srcId="{37A174A4-7C5B-4853-903A-9E344D7C74EB}" destId="{469C5C95-023A-4BFC-8843-6DC4EA691210}" srcOrd="5" destOrd="0" presId="urn:microsoft.com/office/officeart/2005/8/layout/cycle2"/>
    <dgm:cxn modelId="{135DB161-4FD5-4976-A07F-17D6BD601C23}" type="presParOf" srcId="{469C5C95-023A-4BFC-8843-6DC4EA691210}" destId="{FA27C740-B417-4EF2-8227-3406B6B292F6}" srcOrd="0" destOrd="0" presId="urn:microsoft.com/office/officeart/2005/8/layout/cycle2"/>
    <dgm:cxn modelId="{A07C6C3C-3FF5-48B3-B4BC-3FE4E57DA10F}" type="presParOf" srcId="{37A174A4-7C5B-4853-903A-9E344D7C74EB}" destId="{6FB72D42-1909-4194-98F7-06F418F2E59F}" srcOrd="6" destOrd="0" presId="urn:microsoft.com/office/officeart/2005/8/layout/cycle2"/>
    <dgm:cxn modelId="{82EBC3DE-99BA-4EC1-9A8F-7592076A2DE5}" type="presParOf" srcId="{37A174A4-7C5B-4853-903A-9E344D7C74EB}" destId="{DCD1012A-AE4F-4671-BCDE-DDFCC0429B92}" srcOrd="7" destOrd="0" presId="urn:microsoft.com/office/officeart/2005/8/layout/cycle2"/>
    <dgm:cxn modelId="{7E08689F-50AB-4C5B-82C2-EE214144FA7A}" type="presParOf" srcId="{DCD1012A-AE4F-4671-BCDE-DDFCC0429B92}" destId="{5C818E63-0127-4071-B53E-14788CB5CBBC}" srcOrd="0" destOrd="0" presId="urn:microsoft.com/office/officeart/2005/8/layout/cycle2"/>
    <dgm:cxn modelId="{88F8FF09-9BE4-4FA2-B199-047B3AF1414D}" type="presParOf" srcId="{37A174A4-7C5B-4853-903A-9E344D7C74EB}" destId="{FAED25DF-4CE5-44B3-A923-BE82FDAE6967}" srcOrd="8" destOrd="0" presId="urn:microsoft.com/office/officeart/2005/8/layout/cycle2"/>
    <dgm:cxn modelId="{0677C6B0-2B55-478B-A2E0-D31C87BAA8CD}" type="presParOf" srcId="{37A174A4-7C5B-4853-903A-9E344D7C74EB}" destId="{BE1C5E23-4223-4986-A583-7B30B6139A41}" srcOrd="9" destOrd="0" presId="urn:microsoft.com/office/officeart/2005/8/layout/cycle2"/>
    <dgm:cxn modelId="{4ECE92DA-1BCF-48E3-958D-CFCB966F96D1}" type="presParOf" srcId="{BE1C5E23-4223-4986-A583-7B30B6139A41}" destId="{A36014E9-F89C-4FD1-B56B-266E968EAA8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90E3AB-C31F-49F3-AE2F-3411672E1847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C26528-1CA2-4732-ABEE-2ED2412C9B08}">
      <dgm:prSet phldrT="[Text]" custT="1"/>
      <dgm:spPr/>
      <dgm:t>
        <a:bodyPr/>
        <a:lstStyle/>
        <a:p>
          <a:r>
            <a:rPr lang="az-Latn-AZ" sz="1400" dirty="0"/>
            <a:t>Logistika Prosesləri</a:t>
          </a:r>
          <a:endParaRPr lang="en-US" sz="1400" dirty="0"/>
        </a:p>
      </dgm:t>
    </dgm:pt>
    <dgm:pt modelId="{164E0779-8C16-47E5-9EC8-D14B517553FA}" type="parTrans" cxnId="{E7D2E9C2-C0B5-47E7-93E6-C740D588BE3F}">
      <dgm:prSet/>
      <dgm:spPr/>
      <dgm:t>
        <a:bodyPr/>
        <a:lstStyle/>
        <a:p>
          <a:endParaRPr lang="en-US" sz="4400"/>
        </a:p>
      </dgm:t>
    </dgm:pt>
    <dgm:pt modelId="{E2EBE096-A9BB-44DE-A7AB-E076216343C4}" type="sibTrans" cxnId="{E7D2E9C2-C0B5-47E7-93E6-C740D588BE3F}">
      <dgm:prSet/>
      <dgm:spPr/>
      <dgm:t>
        <a:bodyPr/>
        <a:lstStyle/>
        <a:p>
          <a:endParaRPr lang="en-US" sz="4400"/>
        </a:p>
      </dgm:t>
    </dgm:pt>
    <dgm:pt modelId="{3D9084D7-A541-4020-8C61-7D79F361FA01}" type="asst">
      <dgm:prSet phldrT="[Text]" custT="1"/>
      <dgm:spPr/>
      <dgm:t>
        <a:bodyPr/>
        <a:lstStyle/>
        <a:p>
          <a:r>
            <a:rPr lang="az-Latn-AZ" sz="1400" dirty="0"/>
            <a:t>Mal Qəbul</a:t>
          </a:r>
          <a:endParaRPr lang="en-US" sz="1400" dirty="0"/>
        </a:p>
      </dgm:t>
    </dgm:pt>
    <dgm:pt modelId="{CBB02410-9748-4FBB-9748-108281F737C4}" type="parTrans" cxnId="{2F799025-903B-4371-9ACF-65DAE9591783}">
      <dgm:prSet/>
      <dgm:spPr/>
      <dgm:t>
        <a:bodyPr/>
        <a:lstStyle/>
        <a:p>
          <a:endParaRPr lang="en-US" sz="4400"/>
        </a:p>
      </dgm:t>
    </dgm:pt>
    <dgm:pt modelId="{6000ABED-E261-4BEB-9722-AFED81B722C1}" type="sibTrans" cxnId="{2F799025-903B-4371-9ACF-65DAE9591783}">
      <dgm:prSet/>
      <dgm:spPr/>
      <dgm:t>
        <a:bodyPr/>
        <a:lstStyle/>
        <a:p>
          <a:endParaRPr lang="en-US" sz="4400"/>
        </a:p>
      </dgm:t>
    </dgm:pt>
    <dgm:pt modelId="{FDCF6DBF-B8DB-48D3-92A3-E77936A487B1}">
      <dgm:prSet phldrT="[Text]" custT="1"/>
      <dgm:spPr/>
      <dgm:t>
        <a:bodyPr/>
        <a:lstStyle/>
        <a:p>
          <a:r>
            <a:rPr lang="az-Latn-AZ" sz="1400" dirty="0"/>
            <a:t>Anbar Daxili Proseslər</a:t>
          </a:r>
          <a:endParaRPr lang="en-US" sz="1400" dirty="0"/>
        </a:p>
      </dgm:t>
    </dgm:pt>
    <dgm:pt modelId="{0ECBE38B-F324-44C3-9697-D00B0B4EE98A}" type="parTrans" cxnId="{1A13176E-ABD8-4685-B2B8-8AC0A2AB34BE}">
      <dgm:prSet/>
      <dgm:spPr/>
      <dgm:t>
        <a:bodyPr/>
        <a:lstStyle/>
        <a:p>
          <a:endParaRPr lang="en-US" sz="4400"/>
        </a:p>
      </dgm:t>
    </dgm:pt>
    <dgm:pt modelId="{D0E9907C-F18E-4DA8-B115-6E953AD44799}" type="sibTrans" cxnId="{1A13176E-ABD8-4685-B2B8-8AC0A2AB34BE}">
      <dgm:prSet/>
      <dgm:spPr/>
      <dgm:t>
        <a:bodyPr/>
        <a:lstStyle/>
        <a:p>
          <a:endParaRPr lang="en-US" sz="4400"/>
        </a:p>
      </dgm:t>
    </dgm:pt>
    <dgm:pt modelId="{E58ED615-7483-425C-A2A2-7F0B083E3058}">
      <dgm:prSet custT="1"/>
      <dgm:spPr/>
      <dgm:t>
        <a:bodyPr/>
        <a:lstStyle/>
        <a:p>
          <a:r>
            <a:rPr lang="az-Latn-AZ" sz="1400" dirty="0"/>
            <a:t>İstehsaldan</a:t>
          </a:r>
          <a:endParaRPr lang="en-US" sz="1400" dirty="0"/>
        </a:p>
      </dgm:t>
    </dgm:pt>
    <dgm:pt modelId="{0168E42A-AECF-41C1-B23B-7A53158750F4}" type="parTrans" cxnId="{B3254371-B587-4C31-97F8-EC058DBD5308}">
      <dgm:prSet/>
      <dgm:spPr/>
      <dgm:t>
        <a:bodyPr/>
        <a:lstStyle/>
        <a:p>
          <a:endParaRPr lang="en-US" sz="4400"/>
        </a:p>
      </dgm:t>
    </dgm:pt>
    <dgm:pt modelId="{520124F8-C780-45A0-8674-A6AE6AA667C6}" type="sibTrans" cxnId="{B3254371-B587-4C31-97F8-EC058DBD5308}">
      <dgm:prSet/>
      <dgm:spPr/>
      <dgm:t>
        <a:bodyPr/>
        <a:lstStyle/>
        <a:p>
          <a:endParaRPr lang="en-US" sz="4400"/>
        </a:p>
      </dgm:t>
    </dgm:pt>
    <dgm:pt modelId="{65FFCA74-0358-428C-B477-0B4B2F56422F}">
      <dgm:prSet custT="1"/>
      <dgm:spPr/>
      <dgm:t>
        <a:bodyPr/>
        <a:lstStyle/>
        <a:p>
          <a:r>
            <a:rPr lang="az-Latn-AZ" sz="1400" dirty="0"/>
            <a:t>Geri Qaytarma</a:t>
          </a:r>
          <a:endParaRPr lang="en-US" sz="1400" dirty="0"/>
        </a:p>
      </dgm:t>
    </dgm:pt>
    <dgm:pt modelId="{4771F5B9-2B6E-4AC9-8C2B-8470CC4D0C2D}" type="parTrans" cxnId="{B1431B59-5948-4DA1-BA38-CC9E45E2C63D}">
      <dgm:prSet/>
      <dgm:spPr/>
      <dgm:t>
        <a:bodyPr/>
        <a:lstStyle/>
        <a:p>
          <a:endParaRPr lang="en-US" sz="4400"/>
        </a:p>
      </dgm:t>
    </dgm:pt>
    <dgm:pt modelId="{B11051AC-26E7-42CC-93CD-8486D91B3D8F}" type="sibTrans" cxnId="{B1431B59-5948-4DA1-BA38-CC9E45E2C63D}">
      <dgm:prSet/>
      <dgm:spPr/>
      <dgm:t>
        <a:bodyPr/>
        <a:lstStyle/>
        <a:p>
          <a:endParaRPr lang="en-US" sz="4400"/>
        </a:p>
      </dgm:t>
    </dgm:pt>
    <dgm:pt modelId="{B6754A46-7A6B-497B-8975-19D453A7B6EF}">
      <dgm:prSet custT="1"/>
      <dgm:spPr/>
      <dgm:t>
        <a:bodyPr/>
        <a:lstStyle/>
        <a:p>
          <a:r>
            <a:rPr lang="az-Latn-AZ" sz="1400" dirty="0"/>
            <a:t>İdxal</a:t>
          </a:r>
          <a:endParaRPr lang="en-US" sz="1400" dirty="0"/>
        </a:p>
      </dgm:t>
    </dgm:pt>
    <dgm:pt modelId="{CB3CD830-51F4-4518-989D-B830B5D3A395}" type="parTrans" cxnId="{84997128-39CD-408C-B77A-AD8D227AC77D}">
      <dgm:prSet/>
      <dgm:spPr/>
      <dgm:t>
        <a:bodyPr/>
        <a:lstStyle/>
        <a:p>
          <a:endParaRPr lang="en-US" sz="4400"/>
        </a:p>
      </dgm:t>
    </dgm:pt>
    <dgm:pt modelId="{FED5D72E-2B16-4D5D-8299-F8D0BCC35D85}" type="sibTrans" cxnId="{84997128-39CD-408C-B77A-AD8D227AC77D}">
      <dgm:prSet/>
      <dgm:spPr/>
      <dgm:t>
        <a:bodyPr/>
        <a:lstStyle/>
        <a:p>
          <a:endParaRPr lang="en-US" sz="4400"/>
        </a:p>
      </dgm:t>
    </dgm:pt>
    <dgm:pt modelId="{2C1B652A-59D4-4939-97FB-205D151342CE}">
      <dgm:prSet custT="1"/>
      <dgm:spPr/>
      <dgm:t>
        <a:bodyPr/>
        <a:lstStyle/>
        <a:p>
          <a:r>
            <a:rPr lang="az-Latn-AZ" sz="1400" dirty="0"/>
            <a:t>Yerli Tədarükçü</a:t>
          </a:r>
          <a:endParaRPr lang="en-US" sz="1400" dirty="0"/>
        </a:p>
      </dgm:t>
    </dgm:pt>
    <dgm:pt modelId="{13FA4897-86C2-461B-87A1-ABFBC617B539}" type="parTrans" cxnId="{13023878-8ACD-4D24-8713-C67F1BA0C0EC}">
      <dgm:prSet/>
      <dgm:spPr/>
      <dgm:t>
        <a:bodyPr/>
        <a:lstStyle/>
        <a:p>
          <a:endParaRPr lang="en-US" sz="4400"/>
        </a:p>
      </dgm:t>
    </dgm:pt>
    <dgm:pt modelId="{4B360EF8-EE27-45ED-BEF1-6260C4BED1DA}" type="sibTrans" cxnId="{13023878-8ACD-4D24-8713-C67F1BA0C0EC}">
      <dgm:prSet/>
      <dgm:spPr/>
      <dgm:t>
        <a:bodyPr/>
        <a:lstStyle/>
        <a:p>
          <a:endParaRPr lang="en-US" sz="4400"/>
        </a:p>
      </dgm:t>
    </dgm:pt>
    <dgm:pt modelId="{24E2262F-4C09-4B9F-8277-6951CE33CB04}">
      <dgm:prSet custT="1"/>
      <dgm:spPr/>
      <dgm:t>
        <a:bodyPr/>
        <a:lstStyle/>
        <a:p>
          <a:r>
            <a:rPr lang="az-Latn-AZ" sz="1400" dirty="0"/>
            <a:t>Fason İşçilik</a:t>
          </a:r>
          <a:endParaRPr lang="en-US" sz="1400" dirty="0"/>
        </a:p>
      </dgm:t>
    </dgm:pt>
    <dgm:pt modelId="{A00E4EB7-5B7B-443F-B610-CC8417B11B57}" type="parTrans" cxnId="{6DECD99D-0E9D-4E5F-98EE-767700C72C0A}">
      <dgm:prSet/>
      <dgm:spPr/>
      <dgm:t>
        <a:bodyPr/>
        <a:lstStyle/>
        <a:p>
          <a:endParaRPr lang="en-US" sz="4400"/>
        </a:p>
      </dgm:t>
    </dgm:pt>
    <dgm:pt modelId="{0ED42455-103E-49D9-8708-FC5EF6639724}" type="sibTrans" cxnId="{6DECD99D-0E9D-4E5F-98EE-767700C72C0A}">
      <dgm:prSet/>
      <dgm:spPr/>
      <dgm:t>
        <a:bodyPr/>
        <a:lstStyle/>
        <a:p>
          <a:endParaRPr lang="en-US" sz="4400"/>
        </a:p>
      </dgm:t>
    </dgm:pt>
    <dgm:pt modelId="{AD819B3C-7387-4F57-BFD6-60E589E102BD}">
      <dgm:prSet custT="1"/>
      <dgm:spPr/>
      <dgm:t>
        <a:bodyPr/>
        <a:lstStyle/>
        <a:p>
          <a:r>
            <a:rPr lang="az-Latn-AZ" sz="1400" dirty="0"/>
            <a:t>Anbararası Hərəkət</a:t>
          </a:r>
          <a:endParaRPr lang="en-US" sz="1400" dirty="0"/>
        </a:p>
      </dgm:t>
    </dgm:pt>
    <dgm:pt modelId="{50134DBD-CBDC-4FF4-B397-6E692344BF69}" type="parTrans" cxnId="{B0271FD0-3A40-441E-AD0F-E9E673C4370F}">
      <dgm:prSet/>
      <dgm:spPr/>
      <dgm:t>
        <a:bodyPr/>
        <a:lstStyle/>
        <a:p>
          <a:endParaRPr lang="en-US" sz="4400"/>
        </a:p>
      </dgm:t>
    </dgm:pt>
    <dgm:pt modelId="{9D83F4AD-8FF1-4067-AC7B-D63E996517CD}" type="sibTrans" cxnId="{B0271FD0-3A40-441E-AD0F-E9E673C4370F}">
      <dgm:prSet/>
      <dgm:spPr/>
      <dgm:t>
        <a:bodyPr/>
        <a:lstStyle/>
        <a:p>
          <a:endParaRPr lang="en-US" sz="4400"/>
        </a:p>
      </dgm:t>
    </dgm:pt>
    <dgm:pt modelId="{5179D8E2-E1F6-41E1-B042-0FF605A39F6D}">
      <dgm:prSet custT="1"/>
      <dgm:spPr/>
      <dgm:t>
        <a:bodyPr/>
        <a:lstStyle/>
        <a:p>
          <a:r>
            <a:rPr lang="az-Latn-AZ" sz="1400" dirty="0"/>
            <a:t>Carilər Arası Hərəkət</a:t>
          </a:r>
          <a:endParaRPr lang="en-US" sz="1400" dirty="0"/>
        </a:p>
      </dgm:t>
    </dgm:pt>
    <dgm:pt modelId="{D97D1E48-6F02-4816-AF9A-2C5007201BC7}" type="parTrans" cxnId="{30B937E6-9DDB-40F8-BD9D-D0C224ED6390}">
      <dgm:prSet/>
      <dgm:spPr/>
      <dgm:t>
        <a:bodyPr/>
        <a:lstStyle/>
        <a:p>
          <a:endParaRPr lang="en-US" sz="4400"/>
        </a:p>
      </dgm:t>
    </dgm:pt>
    <dgm:pt modelId="{ACD37E25-998F-4C04-B548-8A514F63D141}" type="sibTrans" cxnId="{30B937E6-9DDB-40F8-BD9D-D0C224ED6390}">
      <dgm:prSet/>
      <dgm:spPr/>
      <dgm:t>
        <a:bodyPr/>
        <a:lstStyle/>
        <a:p>
          <a:endParaRPr lang="en-US" sz="4400"/>
        </a:p>
      </dgm:t>
    </dgm:pt>
    <dgm:pt modelId="{CE3DA062-E88E-4D54-A414-47B8831AB0EB}">
      <dgm:prSet custT="1"/>
      <dgm:spPr/>
      <dgm:t>
        <a:bodyPr/>
        <a:lstStyle/>
        <a:p>
          <a:r>
            <a:rPr lang="az-Latn-AZ" sz="1400" dirty="0"/>
            <a:t>Toplanma və Yüklənmə</a:t>
          </a:r>
          <a:endParaRPr lang="en-US" sz="1400" dirty="0"/>
        </a:p>
      </dgm:t>
    </dgm:pt>
    <dgm:pt modelId="{2F8DF674-33AE-44F5-B233-427CBE849202}" type="parTrans" cxnId="{3B0CC778-2C20-44D7-9C2A-C9A997B67A5E}">
      <dgm:prSet/>
      <dgm:spPr/>
      <dgm:t>
        <a:bodyPr/>
        <a:lstStyle/>
        <a:p>
          <a:endParaRPr lang="en-US" sz="4400"/>
        </a:p>
      </dgm:t>
    </dgm:pt>
    <dgm:pt modelId="{440FA023-4266-4BFF-9E9D-282FDB174009}" type="sibTrans" cxnId="{3B0CC778-2C20-44D7-9C2A-C9A997B67A5E}">
      <dgm:prSet/>
      <dgm:spPr/>
      <dgm:t>
        <a:bodyPr/>
        <a:lstStyle/>
        <a:p>
          <a:endParaRPr lang="en-US" sz="4400"/>
        </a:p>
      </dgm:t>
    </dgm:pt>
    <dgm:pt modelId="{0DB14490-A9CC-4C63-900D-A13A15AFF87F}">
      <dgm:prSet custT="1"/>
      <dgm:spPr/>
      <dgm:t>
        <a:bodyPr/>
        <a:lstStyle/>
        <a:p>
          <a:r>
            <a:rPr lang="az-Latn-AZ" sz="1400" dirty="0"/>
            <a:t>Sayım</a:t>
          </a:r>
        </a:p>
      </dgm:t>
    </dgm:pt>
    <dgm:pt modelId="{381C9947-AF7F-48D1-9492-142A43C08D1F}" type="parTrans" cxnId="{D0E6B985-91AC-410D-A10B-65569D05086E}">
      <dgm:prSet/>
      <dgm:spPr/>
      <dgm:t>
        <a:bodyPr/>
        <a:lstStyle/>
        <a:p>
          <a:endParaRPr lang="en-US" sz="4400"/>
        </a:p>
      </dgm:t>
    </dgm:pt>
    <dgm:pt modelId="{E52881FB-C18E-4E43-94BD-4AC37CEFFA25}" type="sibTrans" cxnId="{D0E6B985-91AC-410D-A10B-65569D05086E}">
      <dgm:prSet/>
      <dgm:spPr/>
      <dgm:t>
        <a:bodyPr/>
        <a:lstStyle/>
        <a:p>
          <a:endParaRPr lang="en-US" sz="4400"/>
        </a:p>
      </dgm:t>
    </dgm:pt>
    <dgm:pt modelId="{46CD2BB8-31DF-4CE5-8691-734E252D27D7}">
      <dgm:prSet custT="1"/>
      <dgm:spPr/>
      <dgm:t>
        <a:bodyPr/>
        <a:lstStyle/>
        <a:p>
          <a:r>
            <a:rPr lang="az-Latn-AZ" sz="1400" dirty="0"/>
            <a:t>Mal Çıxışı</a:t>
          </a:r>
          <a:endParaRPr lang="en-US" sz="1400" dirty="0"/>
        </a:p>
      </dgm:t>
    </dgm:pt>
    <dgm:pt modelId="{A08A89D0-DDC5-4603-9514-B39362505976}" type="parTrans" cxnId="{FDE7E987-F76F-4D53-BCE2-D85AC86C3053}">
      <dgm:prSet/>
      <dgm:spPr/>
      <dgm:t>
        <a:bodyPr/>
        <a:lstStyle/>
        <a:p>
          <a:endParaRPr lang="en-US" sz="4400"/>
        </a:p>
      </dgm:t>
    </dgm:pt>
    <dgm:pt modelId="{14A83A6F-0F4C-4EB3-AAF4-D7B2D701CD20}" type="sibTrans" cxnId="{FDE7E987-F76F-4D53-BCE2-D85AC86C3053}">
      <dgm:prSet/>
      <dgm:spPr/>
      <dgm:t>
        <a:bodyPr/>
        <a:lstStyle/>
        <a:p>
          <a:endParaRPr lang="en-US" sz="4400"/>
        </a:p>
      </dgm:t>
    </dgm:pt>
    <dgm:pt modelId="{12B09AA4-57A1-4F86-A4ED-30BEEB590C4A}">
      <dgm:prSet custT="1"/>
      <dgm:spPr/>
      <dgm:t>
        <a:bodyPr/>
        <a:lstStyle/>
        <a:p>
          <a:pPr algn="ctr"/>
          <a:r>
            <a:rPr lang="az-Latn-AZ" sz="1400" dirty="0"/>
            <a:t>Export</a:t>
          </a:r>
          <a:endParaRPr lang="en-US" sz="1400" dirty="0"/>
        </a:p>
      </dgm:t>
    </dgm:pt>
    <dgm:pt modelId="{3FC6F383-CF63-4B96-8B9F-66FE6E38A977}" type="parTrans" cxnId="{E4DE419D-FEC9-4C91-B62D-C742178029FC}">
      <dgm:prSet/>
      <dgm:spPr/>
      <dgm:t>
        <a:bodyPr/>
        <a:lstStyle/>
        <a:p>
          <a:endParaRPr lang="en-US" sz="4400"/>
        </a:p>
      </dgm:t>
    </dgm:pt>
    <dgm:pt modelId="{67B250D0-7A8A-49B4-B1C2-40FC0728AFAA}" type="sibTrans" cxnId="{E4DE419D-FEC9-4C91-B62D-C742178029FC}">
      <dgm:prSet/>
      <dgm:spPr/>
      <dgm:t>
        <a:bodyPr/>
        <a:lstStyle/>
        <a:p>
          <a:endParaRPr lang="en-US" sz="4400"/>
        </a:p>
      </dgm:t>
    </dgm:pt>
    <dgm:pt modelId="{6A0A221D-56AF-40FA-89A7-1D317F33FAEC}">
      <dgm:prSet custT="1"/>
      <dgm:spPr/>
      <dgm:t>
        <a:bodyPr/>
        <a:lstStyle/>
        <a:p>
          <a:r>
            <a:rPr lang="az-Latn-AZ" sz="1400" dirty="0"/>
            <a:t>Mal Dağıtım-Satış</a:t>
          </a:r>
          <a:endParaRPr lang="en-US" sz="1400" dirty="0"/>
        </a:p>
      </dgm:t>
    </dgm:pt>
    <dgm:pt modelId="{22FEB839-9538-43C5-85E4-CDDFD7F6114A}" type="parTrans" cxnId="{470A8509-F974-47F7-A824-E49CD4F12A2E}">
      <dgm:prSet/>
      <dgm:spPr/>
      <dgm:t>
        <a:bodyPr/>
        <a:lstStyle/>
        <a:p>
          <a:endParaRPr lang="en-US" sz="4400"/>
        </a:p>
      </dgm:t>
    </dgm:pt>
    <dgm:pt modelId="{A6424DF2-74AB-4CB0-98B1-B9FA2E6C9D9E}" type="sibTrans" cxnId="{470A8509-F974-47F7-A824-E49CD4F12A2E}">
      <dgm:prSet/>
      <dgm:spPr/>
      <dgm:t>
        <a:bodyPr/>
        <a:lstStyle/>
        <a:p>
          <a:endParaRPr lang="en-US" sz="4400"/>
        </a:p>
      </dgm:t>
    </dgm:pt>
    <dgm:pt modelId="{8B19DFBD-F23B-4D1B-8ABB-5DDDB793AC4C}">
      <dgm:prSet custT="1"/>
      <dgm:spPr/>
      <dgm:t>
        <a:bodyPr/>
        <a:lstStyle/>
        <a:p>
          <a:r>
            <a:rPr lang="az-Latn-AZ" sz="1400" dirty="0"/>
            <a:t>Cross Stock</a:t>
          </a:r>
          <a:endParaRPr lang="en-US" sz="1400" dirty="0"/>
        </a:p>
      </dgm:t>
    </dgm:pt>
    <dgm:pt modelId="{5690CBA5-DB91-4372-B874-487CB60EFEF5}" type="parTrans" cxnId="{E7686054-6CEA-4C95-81D4-263B98E20EAF}">
      <dgm:prSet/>
      <dgm:spPr/>
      <dgm:t>
        <a:bodyPr/>
        <a:lstStyle/>
        <a:p>
          <a:endParaRPr lang="en-US" sz="4400"/>
        </a:p>
      </dgm:t>
    </dgm:pt>
    <dgm:pt modelId="{202C6FE0-0CF9-46BF-8A68-7706DA44B37E}" type="sibTrans" cxnId="{E7686054-6CEA-4C95-81D4-263B98E20EAF}">
      <dgm:prSet/>
      <dgm:spPr/>
      <dgm:t>
        <a:bodyPr/>
        <a:lstStyle/>
        <a:p>
          <a:endParaRPr lang="en-US" sz="4400"/>
        </a:p>
      </dgm:t>
    </dgm:pt>
    <dgm:pt modelId="{46EFE7EB-17CC-4066-8921-338A925FC0CF}">
      <dgm:prSet custT="1"/>
      <dgm:spPr/>
      <dgm:t>
        <a:bodyPr/>
        <a:lstStyle/>
        <a:p>
          <a:r>
            <a:rPr lang="az-Latn-AZ" sz="1400" dirty="0"/>
            <a:t>İsti Satış</a:t>
          </a:r>
          <a:endParaRPr lang="en-US" sz="1400" dirty="0"/>
        </a:p>
      </dgm:t>
    </dgm:pt>
    <dgm:pt modelId="{BB805D19-D790-474B-8257-744C91C35E57}" type="parTrans" cxnId="{DF6E4F81-BAC1-41CD-99BF-A90D508DB029}">
      <dgm:prSet/>
      <dgm:spPr/>
      <dgm:t>
        <a:bodyPr/>
        <a:lstStyle/>
        <a:p>
          <a:endParaRPr lang="en-US" sz="4400"/>
        </a:p>
      </dgm:t>
    </dgm:pt>
    <dgm:pt modelId="{70F81B3A-78FD-4FB3-BA83-3A3B00AE7A54}" type="sibTrans" cxnId="{DF6E4F81-BAC1-41CD-99BF-A90D508DB029}">
      <dgm:prSet/>
      <dgm:spPr/>
      <dgm:t>
        <a:bodyPr/>
        <a:lstStyle/>
        <a:p>
          <a:endParaRPr lang="en-US" sz="4400"/>
        </a:p>
      </dgm:t>
    </dgm:pt>
    <dgm:pt modelId="{82A899F4-2EB4-4553-B59D-AC8D3FE85ECC}">
      <dgm:prSet custT="1"/>
      <dgm:spPr/>
      <dgm:t>
        <a:bodyPr/>
        <a:lstStyle/>
        <a:p>
          <a:r>
            <a:rPr lang="az-Latn-AZ" sz="1400" dirty="0"/>
            <a:t>İstehsalatdan Mal Çıxışı</a:t>
          </a:r>
          <a:endParaRPr lang="en-US" sz="1400" dirty="0"/>
        </a:p>
      </dgm:t>
    </dgm:pt>
    <dgm:pt modelId="{96AAB09C-69AC-469E-8E99-D2CB860B1003}" type="parTrans" cxnId="{811EB94B-9767-42E0-A14C-9DC1B94155A4}">
      <dgm:prSet/>
      <dgm:spPr/>
      <dgm:t>
        <a:bodyPr/>
        <a:lstStyle/>
        <a:p>
          <a:endParaRPr lang="en-US" sz="4400"/>
        </a:p>
      </dgm:t>
    </dgm:pt>
    <dgm:pt modelId="{7E644AA9-DD26-472B-B5AE-D117A6F488CC}" type="sibTrans" cxnId="{811EB94B-9767-42E0-A14C-9DC1B94155A4}">
      <dgm:prSet/>
      <dgm:spPr/>
      <dgm:t>
        <a:bodyPr/>
        <a:lstStyle/>
        <a:p>
          <a:endParaRPr lang="en-US" sz="4400"/>
        </a:p>
      </dgm:t>
    </dgm:pt>
    <dgm:pt modelId="{E711FA58-C0CA-4E93-8F6B-F3C17922A869}">
      <dgm:prSet custT="1"/>
      <dgm:spPr/>
      <dgm:t>
        <a:bodyPr/>
        <a:lstStyle/>
        <a:p>
          <a:r>
            <a:rPr lang="az-Latn-AZ" sz="1400" dirty="0"/>
            <a:t>Utilizasiya</a:t>
          </a:r>
          <a:endParaRPr lang="en-US" sz="1400" dirty="0"/>
        </a:p>
      </dgm:t>
    </dgm:pt>
    <dgm:pt modelId="{D92F6305-5857-414A-B22F-802FC1938287}" type="parTrans" cxnId="{66059294-6BA0-47AD-BACB-8C6761FEAEB6}">
      <dgm:prSet/>
      <dgm:spPr/>
      <dgm:t>
        <a:bodyPr/>
        <a:lstStyle/>
        <a:p>
          <a:endParaRPr lang="en-US" sz="4400"/>
        </a:p>
      </dgm:t>
    </dgm:pt>
    <dgm:pt modelId="{7A1C2639-EF46-40C4-A38D-1A4C27258B34}" type="sibTrans" cxnId="{66059294-6BA0-47AD-BACB-8C6761FEAEB6}">
      <dgm:prSet/>
      <dgm:spPr/>
      <dgm:t>
        <a:bodyPr/>
        <a:lstStyle/>
        <a:p>
          <a:endParaRPr lang="en-US" sz="4400"/>
        </a:p>
      </dgm:t>
    </dgm:pt>
    <dgm:pt modelId="{374AE608-38C2-493B-BB4E-4D81C541DD35}">
      <dgm:prSet custT="1"/>
      <dgm:spPr/>
      <dgm:t>
        <a:bodyPr/>
        <a:lstStyle/>
        <a:p>
          <a:r>
            <a:rPr lang="az-Latn-AZ" sz="1400" dirty="0"/>
            <a:t>Sənaye Satış</a:t>
          </a:r>
          <a:endParaRPr lang="en-US" sz="1400" dirty="0"/>
        </a:p>
      </dgm:t>
    </dgm:pt>
    <dgm:pt modelId="{9BD2040C-3AA7-4FE7-A297-B2E615BBD916}" type="parTrans" cxnId="{5A7D179C-F4F6-4422-A9F1-535A213D66E8}">
      <dgm:prSet/>
      <dgm:spPr/>
      <dgm:t>
        <a:bodyPr/>
        <a:lstStyle/>
        <a:p>
          <a:endParaRPr lang="en-US" sz="4400"/>
        </a:p>
      </dgm:t>
    </dgm:pt>
    <dgm:pt modelId="{E271B964-F5A0-4FF0-86F8-3AEE74013FBB}" type="sibTrans" cxnId="{5A7D179C-F4F6-4422-A9F1-535A213D66E8}">
      <dgm:prSet/>
      <dgm:spPr/>
      <dgm:t>
        <a:bodyPr/>
        <a:lstStyle/>
        <a:p>
          <a:endParaRPr lang="en-US" sz="4400"/>
        </a:p>
      </dgm:t>
    </dgm:pt>
    <dgm:pt modelId="{F19EB447-4BB0-4F9E-B9ED-127B33F53E06}">
      <dgm:prSet custT="1"/>
      <dgm:spPr/>
      <dgm:t>
        <a:bodyPr/>
        <a:lstStyle/>
        <a:p>
          <a:r>
            <a:rPr lang="az-Latn-AZ" sz="1200" dirty="0"/>
            <a:t>Sənəd dövriyyəsi</a:t>
          </a:r>
          <a:endParaRPr lang="en-US" sz="1200" dirty="0"/>
        </a:p>
      </dgm:t>
    </dgm:pt>
    <dgm:pt modelId="{70D2950E-6BD5-4A79-B5CC-B8FC8C8F9066}" type="parTrans" cxnId="{EC166165-BE05-450C-8F39-99CE4E915573}">
      <dgm:prSet/>
      <dgm:spPr/>
      <dgm:t>
        <a:bodyPr/>
        <a:lstStyle/>
        <a:p>
          <a:endParaRPr lang="en-US" sz="4400"/>
        </a:p>
      </dgm:t>
    </dgm:pt>
    <dgm:pt modelId="{8CC61005-28C8-4378-A050-FD4E271E80E3}" type="sibTrans" cxnId="{EC166165-BE05-450C-8F39-99CE4E915573}">
      <dgm:prSet/>
      <dgm:spPr/>
      <dgm:t>
        <a:bodyPr/>
        <a:lstStyle/>
        <a:p>
          <a:endParaRPr lang="en-US" sz="4400"/>
        </a:p>
      </dgm:t>
    </dgm:pt>
    <dgm:pt modelId="{694A21D3-A11D-4AAC-88B6-E9CB970DABDA}">
      <dgm:prSet custT="1"/>
      <dgm:spPr/>
      <dgm:t>
        <a:bodyPr/>
        <a:lstStyle/>
        <a:p>
          <a:r>
            <a:rPr lang="az-Latn-AZ" sz="1400" dirty="0"/>
            <a:t>Ticari İnventar</a:t>
          </a:r>
          <a:endParaRPr lang="en-US" sz="1400" dirty="0"/>
        </a:p>
      </dgm:t>
    </dgm:pt>
    <dgm:pt modelId="{9BE3896D-DA69-41D7-800F-05DF7681D822}" type="parTrans" cxnId="{4338E52E-A08A-4B4B-A200-9016B7E28BF8}">
      <dgm:prSet/>
      <dgm:spPr/>
      <dgm:t>
        <a:bodyPr/>
        <a:lstStyle/>
        <a:p>
          <a:endParaRPr lang="en-US" sz="4400"/>
        </a:p>
      </dgm:t>
    </dgm:pt>
    <dgm:pt modelId="{98C63D35-A887-4078-B38B-3C7ABD808258}" type="sibTrans" cxnId="{4338E52E-A08A-4B4B-A200-9016B7E28BF8}">
      <dgm:prSet/>
      <dgm:spPr/>
      <dgm:t>
        <a:bodyPr/>
        <a:lstStyle/>
        <a:p>
          <a:endParaRPr lang="en-US" sz="4400"/>
        </a:p>
      </dgm:t>
    </dgm:pt>
    <dgm:pt modelId="{1A056E3E-6B60-4D4A-9127-1B71452DDD70}">
      <dgm:prSet custT="1"/>
      <dgm:spPr/>
      <dgm:t>
        <a:bodyPr/>
        <a:lstStyle/>
        <a:p>
          <a:r>
            <a:rPr lang="az-Latn-AZ" sz="1400" dirty="0"/>
            <a:t>Nəqliyyat</a:t>
          </a:r>
          <a:endParaRPr lang="en-US" sz="1400" dirty="0"/>
        </a:p>
      </dgm:t>
    </dgm:pt>
    <dgm:pt modelId="{6DF38E6B-163B-452F-864E-C01FD93D48E3}" type="parTrans" cxnId="{2D5F0D35-45B8-429D-95CD-6F00FDA7B55F}">
      <dgm:prSet/>
      <dgm:spPr/>
      <dgm:t>
        <a:bodyPr/>
        <a:lstStyle/>
        <a:p>
          <a:endParaRPr lang="en-US" sz="4400"/>
        </a:p>
      </dgm:t>
    </dgm:pt>
    <dgm:pt modelId="{B822FD44-F1BC-4CAC-9702-E203C3FD5360}" type="sibTrans" cxnId="{2D5F0D35-45B8-429D-95CD-6F00FDA7B55F}">
      <dgm:prSet/>
      <dgm:spPr/>
      <dgm:t>
        <a:bodyPr/>
        <a:lstStyle/>
        <a:p>
          <a:endParaRPr lang="en-US" sz="4400"/>
        </a:p>
      </dgm:t>
    </dgm:pt>
    <dgm:pt modelId="{30A28BAE-0C41-465C-B4DA-F5D976EEF0C2}">
      <dgm:prSet custT="1"/>
      <dgm:spPr/>
      <dgm:t>
        <a:bodyPr/>
        <a:lstStyle/>
        <a:p>
          <a:r>
            <a:rPr lang="en-US" sz="1400" dirty="0" err="1"/>
            <a:t>Nəqliyyatların</a:t>
          </a:r>
          <a:r>
            <a:rPr lang="en-US" sz="1400" dirty="0"/>
            <a:t> </a:t>
          </a:r>
          <a:r>
            <a:rPr lang="az-Latn-AZ" sz="1400" dirty="0"/>
            <a:t>T</a:t>
          </a:r>
          <a:r>
            <a:rPr lang="en-US" sz="1400" dirty="0" err="1"/>
            <a:t>əhvil</a:t>
          </a:r>
          <a:r>
            <a:rPr lang="en-US" sz="1400" dirty="0"/>
            <a:t> </a:t>
          </a:r>
          <a:r>
            <a:rPr lang="az-Latn-AZ" sz="1400" dirty="0"/>
            <a:t>T</a:t>
          </a:r>
          <a:r>
            <a:rPr lang="en-US" sz="1400" dirty="0" err="1"/>
            <a:t>əslimi</a:t>
          </a:r>
          <a:endParaRPr lang="en-US" sz="1400" dirty="0"/>
        </a:p>
      </dgm:t>
    </dgm:pt>
    <dgm:pt modelId="{954CC676-706D-4799-A3A9-08C8409723D2}" type="parTrans" cxnId="{29A06C4C-FC4C-4FEB-83D1-D268B66D26B4}">
      <dgm:prSet/>
      <dgm:spPr/>
      <dgm:t>
        <a:bodyPr/>
        <a:lstStyle/>
        <a:p>
          <a:endParaRPr lang="en-US" sz="4400"/>
        </a:p>
      </dgm:t>
    </dgm:pt>
    <dgm:pt modelId="{39CE99A1-28F0-4C3D-B1E2-D09028224BC8}" type="sibTrans" cxnId="{29A06C4C-FC4C-4FEB-83D1-D268B66D26B4}">
      <dgm:prSet/>
      <dgm:spPr/>
      <dgm:t>
        <a:bodyPr/>
        <a:lstStyle/>
        <a:p>
          <a:endParaRPr lang="en-US" sz="4400"/>
        </a:p>
      </dgm:t>
    </dgm:pt>
    <dgm:pt modelId="{B4446F0C-795E-4C37-98EA-CA7F017CDD59}">
      <dgm:prSet custT="1"/>
      <dgm:spPr/>
      <dgm:t>
        <a:bodyPr/>
        <a:lstStyle/>
        <a:p>
          <a:r>
            <a:rPr lang="az-Latn-AZ" sz="1400" dirty="0"/>
            <a:t>Təmir Prosesi</a:t>
          </a:r>
          <a:endParaRPr lang="en-US" sz="1400" dirty="0"/>
        </a:p>
      </dgm:t>
    </dgm:pt>
    <dgm:pt modelId="{1CFA363F-0A73-4856-939B-A3D5E3EE1068}" type="parTrans" cxnId="{7A2AFEFE-9CF0-4120-86FE-FF65FE44F475}">
      <dgm:prSet/>
      <dgm:spPr/>
      <dgm:t>
        <a:bodyPr/>
        <a:lstStyle/>
        <a:p>
          <a:endParaRPr lang="en-US" sz="4400"/>
        </a:p>
      </dgm:t>
    </dgm:pt>
    <dgm:pt modelId="{2D7DBDE9-F652-4BD8-8986-F377CC9061F5}" type="sibTrans" cxnId="{7A2AFEFE-9CF0-4120-86FE-FF65FE44F475}">
      <dgm:prSet/>
      <dgm:spPr/>
      <dgm:t>
        <a:bodyPr/>
        <a:lstStyle/>
        <a:p>
          <a:endParaRPr lang="en-US" sz="4400"/>
        </a:p>
      </dgm:t>
    </dgm:pt>
    <dgm:pt modelId="{177F295A-0AAA-47C4-B8B1-A813A03E179C}">
      <dgm:prSet custT="1"/>
      <dgm:spPr/>
      <dgm:t>
        <a:bodyPr/>
        <a:lstStyle/>
        <a:p>
          <a:r>
            <a:rPr lang="az-Latn-AZ" sz="1400" dirty="0"/>
            <a:t>Təmir Təminat(Satınalma) Prosesi</a:t>
          </a:r>
          <a:endParaRPr lang="en-US" sz="1400" dirty="0"/>
        </a:p>
      </dgm:t>
    </dgm:pt>
    <dgm:pt modelId="{4A7466AA-2819-477A-B1E0-4C8AD0F01A88}" type="parTrans" cxnId="{3CE024AA-14BA-41E8-85E9-39325B89A8FC}">
      <dgm:prSet/>
      <dgm:spPr/>
      <dgm:t>
        <a:bodyPr/>
        <a:lstStyle/>
        <a:p>
          <a:endParaRPr lang="en-US" sz="4400"/>
        </a:p>
      </dgm:t>
    </dgm:pt>
    <dgm:pt modelId="{D2903D9F-37F5-45FF-A64F-63A37B3EE414}" type="sibTrans" cxnId="{3CE024AA-14BA-41E8-85E9-39325B89A8FC}">
      <dgm:prSet/>
      <dgm:spPr/>
      <dgm:t>
        <a:bodyPr/>
        <a:lstStyle/>
        <a:p>
          <a:endParaRPr lang="en-US" sz="4400"/>
        </a:p>
      </dgm:t>
    </dgm:pt>
    <dgm:pt modelId="{D86598FC-7849-4A80-AEF1-DE19C80FDDDF}">
      <dgm:prSet custT="1"/>
      <dgm:spPr/>
      <dgm:t>
        <a:bodyPr/>
        <a:lstStyle/>
        <a:p>
          <a:r>
            <a:rPr lang="az-Latn-AZ" sz="1400" dirty="0"/>
            <a:t>Dövri baxış</a:t>
          </a:r>
          <a:endParaRPr lang="en-US" sz="1400" dirty="0"/>
        </a:p>
      </dgm:t>
    </dgm:pt>
    <dgm:pt modelId="{DAE8FE6E-E762-4030-942E-0246B89EDF88}" type="parTrans" cxnId="{2865B049-3332-4E11-BA6D-8EC083D976B7}">
      <dgm:prSet/>
      <dgm:spPr/>
      <dgm:t>
        <a:bodyPr/>
        <a:lstStyle/>
        <a:p>
          <a:endParaRPr lang="en-US" sz="4400"/>
        </a:p>
      </dgm:t>
    </dgm:pt>
    <dgm:pt modelId="{5EB1A4D8-98F3-4E3C-BA56-45286339998B}" type="sibTrans" cxnId="{2865B049-3332-4E11-BA6D-8EC083D976B7}">
      <dgm:prSet/>
      <dgm:spPr/>
      <dgm:t>
        <a:bodyPr/>
        <a:lstStyle/>
        <a:p>
          <a:endParaRPr lang="en-US" sz="4400"/>
        </a:p>
      </dgm:t>
    </dgm:pt>
    <dgm:pt modelId="{E4FF4D85-B8B7-4E9D-A455-1C4CF62661E0}" type="pres">
      <dgm:prSet presAssocID="{7290E3AB-C31F-49F3-AE2F-3411672E184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0A727E-6FC5-4904-A530-0B2E08AB1B64}" type="pres">
      <dgm:prSet presAssocID="{85C26528-1CA2-4732-ABEE-2ED2412C9B08}" presName="hierRoot1" presStyleCnt="0">
        <dgm:presLayoutVars>
          <dgm:hierBranch val="init"/>
        </dgm:presLayoutVars>
      </dgm:prSet>
      <dgm:spPr/>
    </dgm:pt>
    <dgm:pt modelId="{A30B2690-0E69-4758-AD7F-4187B8AD5D3F}" type="pres">
      <dgm:prSet presAssocID="{85C26528-1CA2-4732-ABEE-2ED2412C9B08}" presName="rootComposite1" presStyleCnt="0"/>
      <dgm:spPr/>
    </dgm:pt>
    <dgm:pt modelId="{769B787B-FB18-4E28-8EE0-63C1DC4C5B46}" type="pres">
      <dgm:prSet presAssocID="{85C26528-1CA2-4732-ABEE-2ED2412C9B08}" presName="rootText1" presStyleLbl="node0" presStyleIdx="0" presStyleCnt="1" custScaleX="129375" custScaleY="160943">
        <dgm:presLayoutVars>
          <dgm:chPref val="3"/>
        </dgm:presLayoutVars>
      </dgm:prSet>
      <dgm:spPr/>
    </dgm:pt>
    <dgm:pt modelId="{75A07BB6-A78E-416F-ACE5-34C86AFB749F}" type="pres">
      <dgm:prSet presAssocID="{85C26528-1CA2-4732-ABEE-2ED2412C9B08}" presName="rootConnector1" presStyleLbl="node1" presStyleIdx="0" presStyleCnt="0"/>
      <dgm:spPr/>
    </dgm:pt>
    <dgm:pt modelId="{59D83EB5-7BFF-45AC-9277-A234F4F3A19F}" type="pres">
      <dgm:prSet presAssocID="{85C26528-1CA2-4732-ABEE-2ED2412C9B08}" presName="hierChild2" presStyleCnt="0"/>
      <dgm:spPr/>
    </dgm:pt>
    <dgm:pt modelId="{33CA9710-97C4-4E77-A473-DE2E122755AB}" type="pres">
      <dgm:prSet presAssocID="{0ECBE38B-F324-44C3-9697-D00B0B4EE98A}" presName="Name64" presStyleLbl="parChTrans1D2" presStyleIdx="0" presStyleCnt="8"/>
      <dgm:spPr/>
    </dgm:pt>
    <dgm:pt modelId="{D1D1521E-462C-4C4A-822B-2C0BCC4C50B4}" type="pres">
      <dgm:prSet presAssocID="{FDCF6DBF-B8DB-48D3-92A3-E77936A487B1}" presName="hierRoot2" presStyleCnt="0">
        <dgm:presLayoutVars>
          <dgm:hierBranch val="init"/>
        </dgm:presLayoutVars>
      </dgm:prSet>
      <dgm:spPr/>
    </dgm:pt>
    <dgm:pt modelId="{DA5E67FD-01EB-41CC-AFEF-DB8490719315}" type="pres">
      <dgm:prSet presAssocID="{FDCF6DBF-B8DB-48D3-92A3-E77936A487B1}" presName="rootComposite" presStyleCnt="0"/>
      <dgm:spPr/>
    </dgm:pt>
    <dgm:pt modelId="{C2FFD409-F875-41EC-889C-9D262CCA60E0}" type="pres">
      <dgm:prSet presAssocID="{FDCF6DBF-B8DB-48D3-92A3-E77936A487B1}" presName="rootText" presStyleLbl="node2" presStyleIdx="0" presStyleCnt="7" custScaleX="126475" custScaleY="120779">
        <dgm:presLayoutVars>
          <dgm:chPref val="3"/>
        </dgm:presLayoutVars>
      </dgm:prSet>
      <dgm:spPr/>
    </dgm:pt>
    <dgm:pt modelId="{692A0D51-96CB-48C0-8191-A586DA4C3DF6}" type="pres">
      <dgm:prSet presAssocID="{FDCF6DBF-B8DB-48D3-92A3-E77936A487B1}" presName="rootConnector" presStyleLbl="node2" presStyleIdx="0" presStyleCnt="7"/>
      <dgm:spPr/>
    </dgm:pt>
    <dgm:pt modelId="{8F185DEB-2920-46F6-8657-F38416ED09CA}" type="pres">
      <dgm:prSet presAssocID="{FDCF6DBF-B8DB-48D3-92A3-E77936A487B1}" presName="hierChild4" presStyleCnt="0"/>
      <dgm:spPr/>
    </dgm:pt>
    <dgm:pt modelId="{6CFCB91C-4D5B-40C5-81ED-720C03287375}" type="pres">
      <dgm:prSet presAssocID="{50134DBD-CBDC-4FF4-B397-6E692344BF69}" presName="Name64" presStyleLbl="parChTrans1D3" presStyleIdx="0" presStyleCnt="18"/>
      <dgm:spPr/>
    </dgm:pt>
    <dgm:pt modelId="{4FEDF45B-E666-47CA-BADE-E3E7F7643568}" type="pres">
      <dgm:prSet presAssocID="{AD819B3C-7387-4F57-BFD6-60E589E102BD}" presName="hierRoot2" presStyleCnt="0">
        <dgm:presLayoutVars>
          <dgm:hierBranch val="init"/>
        </dgm:presLayoutVars>
      </dgm:prSet>
      <dgm:spPr/>
    </dgm:pt>
    <dgm:pt modelId="{9942900C-0200-4B6D-A9C0-9343E42F7A90}" type="pres">
      <dgm:prSet presAssocID="{AD819B3C-7387-4F57-BFD6-60E589E102BD}" presName="rootComposite" presStyleCnt="0"/>
      <dgm:spPr/>
    </dgm:pt>
    <dgm:pt modelId="{126DF45B-3D04-4690-87E5-F90A63C63853}" type="pres">
      <dgm:prSet presAssocID="{AD819B3C-7387-4F57-BFD6-60E589E102BD}" presName="rootText" presStyleLbl="node3" presStyleIdx="0" presStyleCnt="18" custScaleX="168550">
        <dgm:presLayoutVars>
          <dgm:chPref val="3"/>
        </dgm:presLayoutVars>
      </dgm:prSet>
      <dgm:spPr/>
    </dgm:pt>
    <dgm:pt modelId="{6FE68693-DD8B-4B19-8B3A-6C8051E46666}" type="pres">
      <dgm:prSet presAssocID="{AD819B3C-7387-4F57-BFD6-60E589E102BD}" presName="rootConnector" presStyleLbl="node3" presStyleIdx="0" presStyleCnt="18"/>
      <dgm:spPr/>
    </dgm:pt>
    <dgm:pt modelId="{5EF4FAF2-3411-49CF-A90C-8FB2093A8518}" type="pres">
      <dgm:prSet presAssocID="{AD819B3C-7387-4F57-BFD6-60E589E102BD}" presName="hierChild4" presStyleCnt="0"/>
      <dgm:spPr/>
    </dgm:pt>
    <dgm:pt modelId="{5AB75BC4-D225-4997-AE4B-D0EF19749FEF}" type="pres">
      <dgm:prSet presAssocID="{AD819B3C-7387-4F57-BFD6-60E589E102BD}" presName="hierChild5" presStyleCnt="0"/>
      <dgm:spPr/>
    </dgm:pt>
    <dgm:pt modelId="{99481D94-B0D6-4EC7-8F1C-C2D1A79C2A36}" type="pres">
      <dgm:prSet presAssocID="{D97D1E48-6F02-4816-AF9A-2C5007201BC7}" presName="Name64" presStyleLbl="parChTrans1D3" presStyleIdx="1" presStyleCnt="18"/>
      <dgm:spPr/>
    </dgm:pt>
    <dgm:pt modelId="{A550A033-9743-4CC7-8156-68A42CBB588C}" type="pres">
      <dgm:prSet presAssocID="{5179D8E2-E1F6-41E1-B042-0FF605A39F6D}" presName="hierRoot2" presStyleCnt="0">
        <dgm:presLayoutVars>
          <dgm:hierBranch val="init"/>
        </dgm:presLayoutVars>
      </dgm:prSet>
      <dgm:spPr/>
    </dgm:pt>
    <dgm:pt modelId="{29EA5204-F374-4E5F-AC7E-434A74748013}" type="pres">
      <dgm:prSet presAssocID="{5179D8E2-E1F6-41E1-B042-0FF605A39F6D}" presName="rootComposite" presStyleCnt="0"/>
      <dgm:spPr/>
    </dgm:pt>
    <dgm:pt modelId="{EF947CBB-1105-40E6-9EF6-23A7EC0D93A7}" type="pres">
      <dgm:prSet presAssocID="{5179D8E2-E1F6-41E1-B042-0FF605A39F6D}" presName="rootText" presStyleLbl="node3" presStyleIdx="1" presStyleCnt="18" custScaleX="168550">
        <dgm:presLayoutVars>
          <dgm:chPref val="3"/>
        </dgm:presLayoutVars>
      </dgm:prSet>
      <dgm:spPr/>
    </dgm:pt>
    <dgm:pt modelId="{8B9EE869-4096-4746-BB18-1B0491B9FB3A}" type="pres">
      <dgm:prSet presAssocID="{5179D8E2-E1F6-41E1-B042-0FF605A39F6D}" presName="rootConnector" presStyleLbl="node3" presStyleIdx="1" presStyleCnt="18"/>
      <dgm:spPr/>
    </dgm:pt>
    <dgm:pt modelId="{432B1E5D-9D41-4B3E-A95A-2BF0A1871799}" type="pres">
      <dgm:prSet presAssocID="{5179D8E2-E1F6-41E1-B042-0FF605A39F6D}" presName="hierChild4" presStyleCnt="0"/>
      <dgm:spPr/>
    </dgm:pt>
    <dgm:pt modelId="{CD214F8A-F236-46DD-9C73-F825B07F1613}" type="pres">
      <dgm:prSet presAssocID="{5179D8E2-E1F6-41E1-B042-0FF605A39F6D}" presName="hierChild5" presStyleCnt="0"/>
      <dgm:spPr/>
    </dgm:pt>
    <dgm:pt modelId="{30C430C1-1002-426A-AD34-F227731315CC}" type="pres">
      <dgm:prSet presAssocID="{2F8DF674-33AE-44F5-B233-427CBE849202}" presName="Name64" presStyleLbl="parChTrans1D3" presStyleIdx="2" presStyleCnt="18"/>
      <dgm:spPr/>
    </dgm:pt>
    <dgm:pt modelId="{B1968F05-68C2-4BC2-8754-B334D8107549}" type="pres">
      <dgm:prSet presAssocID="{CE3DA062-E88E-4D54-A414-47B8831AB0EB}" presName="hierRoot2" presStyleCnt="0">
        <dgm:presLayoutVars>
          <dgm:hierBranch val="init"/>
        </dgm:presLayoutVars>
      </dgm:prSet>
      <dgm:spPr/>
    </dgm:pt>
    <dgm:pt modelId="{95866D4F-A454-448E-881C-AD2FF9818D73}" type="pres">
      <dgm:prSet presAssocID="{CE3DA062-E88E-4D54-A414-47B8831AB0EB}" presName="rootComposite" presStyleCnt="0"/>
      <dgm:spPr/>
    </dgm:pt>
    <dgm:pt modelId="{C3B4C4F9-EB9B-41B6-9FD1-8CD39A068956}" type="pres">
      <dgm:prSet presAssocID="{CE3DA062-E88E-4D54-A414-47B8831AB0EB}" presName="rootText" presStyleLbl="node3" presStyleIdx="2" presStyleCnt="18" custScaleX="168550">
        <dgm:presLayoutVars>
          <dgm:chPref val="3"/>
        </dgm:presLayoutVars>
      </dgm:prSet>
      <dgm:spPr/>
    </dgm:pt>
    <dgm:pt modelId="{77731760-954B-4C47-9CF7-EA33FBA0ABBF}" type="pres">
      <dgm:prSet presAssocID="{CE3DA062-E88E-4D54-A414-47B8831AB0EB}" presName="rootConnector" presStyleLbl="node3" presStyleIdx="2" presStyleCnt="18"/>
      <dgm:spPr/>
    </dgm:pt>
    <dgm:pt modelId="{C61C4D8E-56C4-4934-B328-1AB29E682A23}" type="pres">
      <dgm:prSet presAssocID="{CE3DA062-E88E-4D54-A414-47B8831AB0EB}" presName="hierChild4" presStyleCnt="0"/>
      <dgm:spPr/>
    </dgm:pt>
    <dgm:pt modelId="{FCD9BA6B-4C39-4BE1-A8FA-51986EF48C59}" type="pres">
      <dgm:prSet presAssocID="{CE3DA062-E88E-4D54-A414-47B8831AB0EB}" presName="hierChild5" presStyleCnt="0"/>
      <dgm:spPr/>
    </dgm:pt>
    <dgm:pt modelId="{1EDB54A5-7BDA-41D4-95F6-E09B5FF9606C}" type="pres">
      <dgm:prSet presAssocID="{381C9947-AF7F-48D1-9492-142A43C08D1F}" presName="Name64" presStyleLbl="parChTrans1D3" presStyleIdx="3" presStyleCnt="18"/>
      <dgm:spPr/>
    </dgm:pt>
    <dgm:pt modelId="{9991C8AA-EA4E-4131-9CE2-4F93EF8FE08F}" type="pres">
      <dgm:prSet presAssocID="{0DB14490-A9CC-4C63-900D-A13A15AFF87F}" presName="hierRoot2" presStyleCnt="0">
        <dgm:presLayoutVars>
          <dgm:hierBranch val="init"/>
        </dgm:presLayoutVars>
      </dgm:prSet>
      <dgm:spPr/>
    </dgm:pt>
    <dgm:pt modelId="{FE7989FD-28CD-40EF-AE78-BAF6CE730E46}" type="pres">
      <dgm:prSet presAssocID="{0DB14490-A9CC-4C63-900D-A13A15AFF87F}" presName="rootComposite" presStyleCnt="0"/>
      <dgm:spPr/>
    </dgm:pt>
    <dgm:pt modelId="{42FB9C9E-D4CC-4F45-AC5D-8AA5954EF3DB}" type="pres">
      <dgm:prSet presAssocID="{0DB14490-A9CC-4C63-900D-A13A15AFF87F}" presName="rootText" presStyleLbl="node3" presStyleIdx="3" presStyleCnt="18">
        <dgm:presLayoutVars>
          <dgm:chPref val="3"/>
        </dgm:presLayoutVars>
      </dgm:prSet>
      <dgm:spPr/>
    </dgm:pt>
    <dgm:pt modelId="{DB01F9E3-22EB-42C2-AB60-CD9CCE4F8C49}" type="pres">
      <dgm:prSet presAssocID="{0DB14490-A9CC-4C63-900D-A13A15AFF87F}" presName="rootConnector" presStyleLbl="node3" presStyleIdx="3" presStyleCnt="18"/>
      <dgm:spPr/>
    </dgm:pt>
    <dgm:pt modelId="{C1AD4457-8AD0-4CA9-8765-4F717C0541B7}" type="pres">
      <dgm:prSet presAssocID="{0DB14490-A9CC-4C63-900D-A13A15AFF87F}" presName="hierChild4" presStyleCnt="0"/>
      <dgm:spPr/>
    </dgm:pt>
    <dgm:pt modelId="{ECED07B7-A2CE-41E4-B2B5-21C7C183D836}" type="pres">
      <dgm:prSet presAssocID="{0DB14490-A9CC-4C63-900D-A13A15AFF87F}" presName="hierChild5" presStyleCnt="0"/>
      <dgm:spPr/>
    </dgm:pt>
    <dgm:pt modelId="{34D03138-10C5-49B4-8FC5-ED91A66BA67C}" type="pres">
      <dgm:prSet presAssocID="{FDCF6DBF-B8DB-48D3-92A3-E77936A487B1}" presName="hierChild5" presStyleCnt="0"/>
      <dgm:spPr/>
    </dgm:pt>
    <dgm:pt modelId="{7C7C88C8-D681-4F85-8E06-F23A91620B74}" type="pres">
      <dgm:prSet presAssocID="{A08A89D0-DDC5-4603-9514-B39362505976}" presName="Name64" presStyleLbl="parChTrans1D2" presStyleIdx="1" presStyleCnt="8"/>
      <dgm:spPr/>
    </dgm:pt>
    <dgm:pt modelId="{3E2243ED-22D9-43DE-8413-7705809D00A1}" type="pres">
      <dgm:prSet presAssocID="{46CD2BB8-31DF-4CE5-8691-734E252D27D7}" presName="hierRoot2" presStyleCnt="0">
        <dgm:presLayoutVars>
          <dgm:hierBranch val="init"/>
        </dgm:presLayoutVars>
      </dgm:prSet>
      <dgm:spPr/>
    </dgm:pt>
    <dgm:pt modelId="{F0CE5BF9-BC9D-4819-A999-E7D925BDB2A5}" type="pres">
      <dgm:prSet presAssocID="{46CD2BB8-31DF-4CE5-8691-734E252D27D7}" presName="rootComposite" presStyleCnt="0"/>
      <dgm:spPr/>
    </dgm:pt>
    <dgm:pt modelId="{69B6E988-179D-440A-934E-4D0916069EC9}" type="pres">
      <dgm:prSet presAssocID="{46CD2BB8-31DF-4CE5-8691-734E252D27D7}" presName="rootText" presStyleLbl="node2" presStyleIdx="1" presStyleCnt="7">
        <dgm:presLayoutVars>
          <dgm:chPref val="3"/>
        </dgm:presLayoutVars>
      </dgm:prSet>
      <dgm:spPr/>
    </dgm:pt>
    <dgm:pt modelId="{4ABEEA4E-876E-42AD-981C-66ADCDC5BC33}" type="pres">
      <dgm:prSet presAssocID="{46CD2BB8-31DF-4CE5-8691-734E252D27D7}" presName="rootConnector" presStyleLbl="node2" presStyleIdx="1" presStyleCnt="7"/>
      <dgm:spPr/>
    </dgm:pt>
    <dgm:pt modelId="{46843B71-D7C3-4020-81DA-87C7B9365743}" type="pres">
      <dgm:prSet presAssocID="{46CD2BB8-31DF-4CE5-8691-734E252D27D7}" presName="hierChild4" presStyleCnt="0"/>
      <dgm:spPr/>
    </dgm:pt>
    <dgm:pt modelId="{3236F5DA-18FA-4CC5-A95C-8C0A4022906D}" type="pres">
      <dgm:prSet presAssocID="{3FC6F383-CF63-4B96-8B9F-66FE6E38A977}" presName="Name64" presStyleLbl="parChTrans1D3" presStyleIdx="4" presStyleCnt="18"/>
      <dgm:spPr/>
    </dgm:pt>
    <dgm:pt modelId="{17D8B250-197E-42F1-B829-73BA6CD6221C}" type="pres">
      <dgm:prSet presAssocID="{12B09AA4-57A1-4F86-A4ED-30BEEB590C4A}" presName="hierRoot2" presStyleCnt="0">
        <dgm:presLayoutVars>
          <dgm:hierBranch val="init"/>
        </dgm:presLayoutVars>
      </dgm:prSet>
      <dgm:spPr/>
    </dgm:pt>
    <dgm:pt modelId="{8D6BB3CD-76B8-4870-8AA4-15EADBCC8597}" type="pres">
      <dgm:prSet presAssocID="{12B09AA4-57A1-4F86-A4ED-30BEEB590C4A}" presName="rootComposite" presStyleCnt="0"/>
      <dgm:spPr/>
    </dgm:pt>
    <dgm:pt modelId="{CC27FB4A-4DFF-4AB3-809E-E92223A74BB3}" type="pres">
      <dgm:prSet presAssocID="{12B09AA4-57A1-4F86-A4ED-30BEEB590C4A}" presName="rootText" presStyleLbl="node3" presStyleIdx="4" presStyleCnt="18">
        <dgm:presLayoutVars>
          <dgm:chPref val="3"/>
        </dgm:presLayoutVars>
      </dgm:prSet>
      <dgm:spPr/>
    </dgm:pt>
    <dgm:pt modelId="{59657FD6-4763-4314-82DC-01B2EEEC7A93}" type="pres">
      <dgm:prSet presAssocID="{12B09AA4-57A1-4F86-A4ED-30BEEB590C4A}" presName="rootConnector" presStyleLbl="node3" presStyleIdx="4" presStyleCnt="18"/>
      <dgm:spPr/>
    </dgm:pt>
    <dgm:pt modelId="{B892851E-18C9-44EE-B6FC-A1873775D2BD}" type="pres">
      <dgm:prSet presAssocID="{12B09AA4-57A1-4F86-A4ED-30BEEB590C4A}" presName="hierChild4" presStyleCnt="0"/>
      <dgm:spPr/>
    </dgm:pt>
    <dgm:pt modelId="{34E4C72E-CAD4-4EE7-8FB0-E35E89867C53}" type="pres">
      <dgm:prSet presAssocID="{12B09AA4-57A1-4F86-A4ED-30BEEB590C4A}" presName="hierChild5" presStyleCnt="0"/>
      <dgm:spPr/>
    </dgm:pt>
    <dgm:pt modelId="{9668B8ED-1539-4A70-A593-4D7722C2F1AC}" type="pres">
      <dgm:prSet presAssocID="{22FEB839-9538-43C5-85E4-CDDFD7F6114A}" presName="Name64" presStyleLbl="parChTrans1D3" presStyleIdx="5" presStyleCnt="18"/>
      <dgm:spPr/>
    </dgm:pt>
    <dgm:pt modelId="{4C2A946A-50A6-4BF6-9525-98C761245B1E}" type="pres">
      <dgm:prSet presAssocID="{6A0A221D-56AF-40FA-89A7-1D317F33FAEC}" presName="hierRoot2" presStyleCnt="0">
        <dgm:presLayoutVars>
          <dgm:hierBranch val="init"/>
        </dgm:presLayoutVars>
      </dgm:prSet>
      <dgm:spPr/>
    </dgm:pt>
    <dgm:pt modelId="{97ADDEB8-95AD-4F83-A030-757D3DFDCB92}" type="pres">
      <dgm:prSet presAssocID="{6A0A221D-56AF-40FA-89A7-1D317F33FAEC}" presName="rootComposite" presStyleCnt="0"/>
      <dgm:spPr/>
    </dgm:pt>
    <dgm:pt modelId="{693B4502-CABD-4653-AA5E-330A9138455B}" type="pres">
      <dgm:prSet presAssocID="{6A0A221D-56AF-40FA-89A7-1D317F33FAEC}" presName="rootText" presStyleLbl="node3" presStyleIdx="5" presStyleCnt="18" custScaleX="177850">
        <dgm:presLayoutVars>
          <dgm:chPref val="3"/>
        </dgm:presLayoutVars>
      </dgm:prSet>
      <dgm:spPr/>
    </dgm:pt>
    <dgm:pt modelId="{73E428C5-AB84-4710-8E18-7055CB9D78FC}" type="pres">
      <dgm:prSet presAssocID="{6A0A221D-56AF-40FA-89A7-1D317F33FAEC}" presName="rootConnector" presStyleLbl="node3" presStyleIdx="5" presStyleCnt="18"/>
      <dgm:spPr/>
    </dgm:pt>
    <dgm:pt modelId="{0CC141C8-0BD7-4FC4-BAD0-230E96728D68}" type="pres">
      <dgm:prSet presAssocID="{6A0A221D-56AF-40FA-89A7-1D317F33FAEC}" presName="hierChild4" presStyleCnt="0"/>
      <dgm:spPr/>
    </dgm:pt>
    <dgm:pt modelId="{0F0C922E-2067-4989-B095-729048BAA50F}" type="pres">
      <dgm:prSet presAssocID="{6A0A221D-56AF-40FA-89A7-1D317F33FAEC}" presName="hierChild5" presStyleCnt="0"/>
      <dgm:spPr/>
    </dgm:pt>
    <dgm:pt modelId="{59C2CA6C-99A5-4338-ABE0-562C61E09DDB}" type="pres">
      <dgm:prSet presAssocID="{5690CBA5-DB91-4372-B874-487CB60EFEF5}" presName="Name64" presStyleLbl="parChTrans1D3" presStyleIdx="6" presStyleCnt="18"/>
      <dgm:spPr/>
    </dgm:pt>
    <dgm:pt modelId="{DEB400DB-A9D7-427C-9A2E-4185B971EEC2}" type="pres">
      <dgm:prSet presAssocID="{8B19DFBD-F23B-4D1B-8ABB-5DDDB793AC4C}" presName="hierRoot2" presStyleCnt="0">
        <dgm:presLayoutVars>
          <dgm:hierBranch val="init"/>
        </dgm:presLayoutVars>
      </dgm:prSet>
      <dgm:spPr/>
    </dgm:pt>
    <dgm:pt modelId="{6B86B9F5-5720-45C5-90EA-554BCDA01CA5}" type="pres">
      <dgm:prSet presAssocID="{8B19DFBD-F23B-4D1B-8ABB-5DDDB793AC4C}" presName="rootComposite" presStyleCnt="0"/>
      <dgm:spPr/>
    </dgm:pt>
    <dgm:pt modelId="{27E5E2C7-9FDB-4D96-926F-52F2B2107543}" type="pres">
      <dgm:prSet presAssocID="{8B19DFBD-F23B-4D1B-8ABB-5DDDB793AC4C}" presName="rootText" presStyleLbl="node3" presStyleIdx="6" presStyleCnt="18">
        <dgm:presLayoutVars>
          <dgm:chPref val="3"/>
        </dgm:presLayoutVars>
      </dgm:prSet>
      <dgm:spPr/>
    </dgm:pt>
    <dgm:pt modelId="{18E84552-20D9-4D79-87AB-8332715C33C7}" type="pres">
      <dgm:prSet presAssocID="{8B19DFBD-F23B-4D1B-8ABB-5DDDB793AC4C}" presName="rootConnector" presStyleLbl="node3" presStyleIdx="6" presStyleCnt="18"/>
      <dgm:spPr/>
    </dgm:pt>
    <dgm:pt modelId="{9A38C876-7CAB-42A7-9C54-DCF05D22A488}" type="pres">
      <dgm:prSet presAssocID="{8B19DFBD-F23B-4D1B-8ABB-5DDDB793AC4C}" presName="hierChild4" presStyleCnt="0"/>
      <dgm:spPr/>
    </dgm:pt>
    <dgm:pt modelId="{DB9B8DC9-E75C-478E-B00C-4D80D0D1A265}" type="pres">
      <dgm:prSet presAssocID="{8B19DFBD-F23B-4D1B-8ABB-5DDDB793AC4C}" presName="hierChild5" presStyleCnt="0"/>
      <dgm:spPr/>
    </dgm:pt>
    <dgm:pt modelId="{4A4DD2C0-485C-43CC-83E3-A813C9689017}" type="pres">
      <dgm:prSet presAssocID="{BB805D19-D790-474B-8257-744C91C35E57}" presName="Name64" presStyleLbl="parChTrans1D3" presStyleIdx="7" presStyleCnt="18"/>
      <dgm:spPr/>
    </dgm:pt>
    <dgm:pt modelId="{4C977F6F-BCD3-48F6-9B79-FA38FC61AF44}" type="pres">
      <dgm:prSet presAssocID="{46EFE7EB-17CC-4066-8921-338A925FC0CF}" presName="hierRoot2" presStyleCnt="0">
        <dgm:presLayoutVars>
          <dgm:hierBranch val="init"/>
        </dgm:presLayoutVars>
      </dgm:prSet>
      <dgm:spPr/>
    </dgm:pt>
    <dgm:pt modelId="{5C307CEF-B7CF-4D0A-8F85-7F6D39A0CDB9}" type="pres">
      <dgm:prSet presAssocID="{46EFE7EB-17CC-4066-8921-338A925FC0CF}" presName="rootComposite" presStyleCnt="0"/>
      <dgm:spPr/>
    </dgm:pt>
    <dgm:pt modelId="{2DDD66B1-DD8F-42F0-9334-B6791C47D12B}" type="pres">
      <dgm:prSet presAssocID="{46EFE7EB-17CC-4066-8921-338A925FC0CF}" presName="rootText" presStyleLbl="node3" presStyleIdx="7" presStyleCnt="18">
        <dgm:presLayoutVars>
          <dgm:chPref val="3"/>
        </dgm:presLayoutVars>
      </dgm:prSet>
      <dgm:spPr/>
    </dgm:pt>
    <dgm:pt modelId="{8327CFD3-2807-4FA7-BD91-6952C3085D44}" type="pres">
      <dgm:prSet presAssocID="{46EFE7EB-17CC-4066-8921-338A925FC0CF}" presName="rootConnector" presStyleLbl="node3" presStyleIdx="7" presStyleCnt="18"/>
      <dgm:spPr/>
    </dgm:pt>
    <dgm:pt modelId="{FDAE8DAB-238D-44F7-B6D2-FC7BCD183EA5}" type="pres">
      <dgm:prSet presAssocID="{46EFE7EB-17CC-4066-8921-338A925FC0CF}" presName="hierChild4" presStyleCnt="0"/>
      <dgm:spPr/>
    </dgm:pt>
    <dgm:pt modelId="{3517D03F-15F7-401C-8F20-1A280E6D0F05}" type="pres">
      <dgm:prSet presAssocID="{46EFE7EB-17CC-4066-8921-338A925FC0CF}" presName="hierChild5" presStyleCnt="0"/>
      <dgm:spPr/>
    </dgm:pt>
    <dgm:pt modelId="{9634F427-7866-4AB2-9DD3-162A2029993F}" type="pres">
      <dgm:prSet presAssocID="{96AAB09C-69AC-469E-8E99-D2CB860B1003}" presName="Name64" presStyleLbl="parChTrans1D3" presStyleIdx="8" presStyleCnt="18"/>
      <dgm:spPr/>
    </dgm:pt>
    <dgm:pt modelId="{D10EF48F-927E-4A8F-BBEE-82163D51AEC9}" type="pres">
      <dgm:prSet presAssocID="{82A899F4-2EB4-4553-B59D-AC8D3FE85ECC}" presName="hierRoot2" presStyleCnt="0">
        <dgm:presLayoutVars>
          <dgm:hierBranch val="init"/>
        </dgm:presLayoutVars>
      </dgm:prSet>
      <dgm:spPr/>
    </dgm:pt>
    <dgm:pt modelId="{1651F686-D343-4DA4-8395-E9EDC3EE99DD}" type="pres">
      <dgm:prSet presAssocID="{82A899F4-2EB4-4553-B59D-AC8D3FE85ECC}" presName="rootComposite" presStyleCnt="0"/>
      <dgm:spPr/>
    </dgm:pt>
    <dgm:pt modelId="{C5CC7413-192E-4497-ABF2-64EA51289042}" type="pres">
      <dgm:prSet presAssocID="{82A899F4-2EB4-4553-B59D-AC8D3FE85ECC}" presName="rootText" presStyleLbl="node3" presStyleIdx="8" presStyleCnt="18" custScaleX="184150">
        <dgm:presLayoutVars>
          <dgm:chPref val="3"/>
        </dgm:presLayoutVars>
      </dgm:prSet>
      <dgm:spPr/>
    </dgm:pt>
    <dgm:pt modelId="{341E5C95-A9E4-403C-97AA-BDF07608C703}" type="pres">
      <dgm:prSet presAssocID="{82A899F4-2EB4-4553-B59D-AC8D3FE85ECC}" presName="rootConnector" presStyleLbl="node3" presStyleIdx="8" presStyleCnt="18"/>
      <dgm:spPr/>
    </dgm:pt>
    <dgm:pt modelId="{5A8F2A43-8E39-42B3-B568-BD46E19490E5}" type="pres">
      <dgm:prSet presAssocID="{82A899F4-2EB4-4553-B59D-AC8D3FE85ECC}" presName="hierChild4" presStyleCnt="0"/>
      <dgm:spPr/>
    </dgm:pt>
    <dgm:pt modelId="{2539A1D9-9652-4AEE-BC74-9A46008AE37D}" type="pres">
      <dgm:prSet presAssocID="{82A899F4-2EB4-4553-B59D-AC8D3FE85ECC}" presName="hierChild5" presStyleCnt="0"/>
      <dgm:spPr/>
    </dgm:pt>
    <dgm:pt modelId="{F5D13DE3-87B9-4DED-87EB-EBBC523BFBC5}" type="pres">
      <dgm:prSet presAssocID="{46CD2BB8-31DF-4CE5-8691-734E252D27D7}" presName="hierChild5" presStyleCnt="0"/>
      <dgm:spPr/>
    </dgm:pt>
    <dgm:pt modelId="{917B490D-E24E-46A4-8B7A-B372368D65F5}" type="pres">
      <dgm:prSet presAssocID="{D92F6305-5857-414A-B22F-802FC1938287}" presName="Name64" presStyleLbl="parChTrans1D2" presStyleIdx="2" presStyleCnt="8"/>
      <dgm:spPr/>
    </dgm:pt>
    <dgm:pt modelId="{F1C42093-55EF-4A18-89C3-A24D986B74FA}" type="pres">
      <dgm:prSet presAssocID="{E711FA58-C0CA-4E93-8F6B-F3C17922A869}" presName="hierRoot2" presStyleCnt="0">
        <dgm:presLayoutVars>
          <dgm:hierBranch val="init"/>
        </dgm:presLayoutVars>
      </dgm:prSet>
      <dgm:spPr/>
    </dgm:pt>
    <dgm:pt modelId="{2AB2A1A6-68FA-4E3B-94C5-4959E7520033}" type="pres">
      <dgm:prSet presAssocID="{E711FA58-C0CA-4E93-8F6B-F3C17922A869}" presName="rootComposite" presStyleCnt="0"/>
      <dgm:spPr/>
    </dgm:pt>
    <dgm:pt modelId="{AF67C9C4-F52D-4E13-BEE7-2957FB1E5DA4}" type="pres">
      <dgm:prSet presAssocID="{E711FA58-C0CA-4E93-8F6B-F3C17922A869}" presName="rootText" presStyleLbl="node2" presStyleIdx="2" presStyleCnt="7">
        <dgm:presLayoutVars>
          <dgm:chPref val="3"/>
        </dgm:presLayoutVars>
      </dgm:prSet>
      <dgm:spPr/>
    </dgm:pt>
    <dgm:pt modelId="{F954221A-8106-4FBD-99C1-38A0F7C81F4C}" type="pres">
      <dgm:prSet presAssocID="{E711FA58-C0CA-4E93-8F6B-F3C17922A869}" presName="rootConnector" presStyleLbl="node2" presStyleIdx="2" presStyleCnt="7"/>
      <dgm:spPr/>
    </dgm:pt>
    <dgm:pt modelId="{43A885F3-BA7B-4327-A33D-BAD56283603B}" type="pres">
      <dgm:prSet presAssocID="{E711FA58-C0CA-4E93-8F6B-F3C17922A869}" presName="hierChild4" presStyleCnt="0"/>
      <dgm:spPr/>
    </dgm:pt>
    <dgm:pt modelId="{B7312A5A-5D05-4A00-AD11-24B9F4F67E24}" type="pres">
      <dgm:prSet presAssocID="{E711FA58-C0CA-4E93-8F6B-F3C17922A869}" presName="hierChild5" presStyleCnt="0"/>
      <dgm:spPr/>
    </dgm:pt>
    <dgm:pt modelId="{909EE198-C86F-4BFA-970A-413FF9C26D44}" type="pres">
      <dgm:prSet presAssocID="{9BD2040C-3AA7-4FE7-A297-B2E615BBD916}" presName="Name64" presStyleLbl="parChTrans1D2" presStyleIdx="3" presStyleCnt="8"/>
      <dgm:spPr/>
    </dgm:pt>
    <dgm:pt modelId="{23F71033-50AF-4D5E-BC36-A25DBABBB11A}" type="pres">
      <dgm:prSet presAssocID="{374AE608-38C2-493B-BB4E-4D81C541DD35}" presName="hierRoot2" presStyleCnt="0">
        <dgm:presLayoutVars>
          <dgm:hierBranch val="init"/>
        </dgm:presLayoutVars>
      </dgm:prSet>
      <dgm:spPr/>
    </dgm:pt>
    <dgm:pt modelId="{22A675CD-BCAA-420F-8438-3B1E75F167B9}" type="pres">
      <dgm:prSet presAssocID="{374AE608-38C2-493B-BB4E-4D81C541DD35}" presName="rootComposite" presStyleCnt="0"/>
      <dgm:spPr/>
    </dgm:pt>
    <dgm:pt modelId="{166C0F21-0666-436D-84FA-06728065C623}" type="pres">
      <dgm:prSet presAssocID="{374AE608-38C2-493B-BB4E-4D81C541DD35}" presName="rootText" presStyleLbl="node2" presStyleIdx="3" presStyleCnt="7">
        <dgm:presLayoutVars>
          <dgm:chPref val="3"/>
        </dgm:presLayoutVars>
      </dgm:prSet>
      <dgm:spPr/>
    </dgm:pt>
    <dgm:pt modelId="{ACCFADBC-21AB-4AB9-9869-3045A88EFAD7}" type="pres">
      <dgm:prSet presAssocID="{374AE608-38C2-493B-BB4E-4D81C541DD35}" presName="rootConnector" presStyleLbl="node2" presStyleIdx="3" presStyleCnt="7"/>
      <dgm:spPr/>
    </dgm:pt>
    <dgm:pt modelId="{2D3A3E4A-D438-4A75-9F90-876D78A1BBDE}" type="pres">
      <dgm:prSet presAssocID="{374AE608-38C2-493B-BB4E-4D81C541DD35}" presName="hierChild4" presStyleCnt="0"/>
      <dgm:spPr/>
    </dgm:pt>
    <dgm:pt modelId="{1ED192D6-AB7D-45CE-8F9B-A3CD488F2595}" type="pres">
      <dgm:prSet presAssocID="{374AE608-38C2-493B-BB4E-4D81C541DD35}" presName="hierChild5" presStyleCnt="0"/>
      <dgm:spPr/>
    </dgm:pt>
    <dgm:pt modelId="{EA7551D5-3608-4DF0-B18E-E09288F1C6E9}" type="pres">
      <dgm:prSet presAssocID="{70D2950E-6BD5-4A79-B5CC-B8FC8C8F9066}" presName="Name64" presStyleLbl="parChTrans1D2" presStyleIdx="4" presStyleCnt="8"/>
      <dgm:spPr/>
    </dgm:pt>
    <dgm:pt modelId="{D94EDA56-A257-4697-B0DF-FEC932F4FEE0}" type="pres">
      <dgm:prSet presAssocID="{F19EB447-4BB0-4F9E-B9ED-127B33F53E06}" presName="hierRoot2" presStyleCnt="0">
        <dgm:presLayoutVars>
          <dgm:hierBranch val="init"/>
        </dgm:presLayoutVars>
      </dgm:prSet>
      <dgm:spPr/>
    </dgm:pt>
    <dgm:pt modelId="{409BD1D1-0B03-4F09-8375-85DA269EE223}" type="pres">
      <dgm:prSet presAssocID="{F19EB447-4BB0-4F9E-B9ED-127B33F53E06}" presName="rootComposite" presStyleCnt="0"/>
      <dgm:spPr/>
    </dgm:pt>
    <dgm:pt modelId="{F0913EE5-9CED-4783-915B-D0CB583D9C4D}" type="pres">
      <dgm:prSet presAssocID="{F19EB447-4BB0-4F9E-B9ED-127B33F53E06}" presName="rootText" presStyleLbl="node2" presStyleIdx="4" presStyleCnt="7" custScaleX="113292">
        <dgm:presLayoutVars>
          <dgm:chPref val="3"/>
        </dgm:presLayoutVars>
      </dgm:prSet>
      <dgm:spPr/>
    </dgm:pt>
    <dgm:pt modelId="{D5FF4F6F-A872-407C-872D-ABF359E33116}" type="pres">
      <dgm:prSet presAssocID="{F19EB447-4BB0-4F9E-B9ED-127B33F53E06}" presName="rootConnector" presStyleLbl="node2" presStyleIdx="4" presStyleCnt="7"/>
      <dgm:spPr/>
    </dgm:pt>
    <dgm:pt modelId="{EBEF1518-1DDD-45FC-922D-FFFEA704A0C6}" type="pres">
      <dgm:prSet presAssocID="{F19EB447-4BB0-4F9E-B9ED-127B33F53E06}" presName="hierChild4" presStyleCnt="0"/>
      <dgm:spPr/>
    </dgm:pt>
    <dgm:pt modelId="{70488D2F-09B3-4FA6-B01C-D43986C835FB}" type="pres">
      <dgm:prSet presAssocID="{F19EB447-4BB0-4F9E-B9ED-127B33F53E06}" presName="hierChild5" presStyleCnt="0"/>
      <dgm:spPr/>
    </dgm:pt>
    <dgm:pt modelId="{373D4EE9-7143-4960-8A68-AD82232D2B4E}" type="pres">
      <dgm:prSet presAssocID="{9BE3896D-DA69-41D7-800F-05DF7681D822}" presName="Name64" presStyleLbl="parChTrans1D2" presStyleIdx="5" presStyleCnt="8"/>
      <dgm:spPr/>
    </dgm:pt>
    <dgm:pt modelId="{28FD36B5-9F93-4F50-B1FF-59E54D5C38F2}" type="pres">
      <dgm:prSet presAssocID="{694A21D3-A11D-4AAC-88B6-E9CB970DABDA}" presName="hierRoot2" presStyleCnt="0">
        <dgm:presLayoutVars>
          <dgm:hierBranch val="init"/>
        </dgm:presLayoutVars>
      </dgm:prSet>
      <dgm:spPr/>
    </dgm:pt>
    <dgm:pt modelId="{6A4B736E-A788-4FA3-A455-CD7A5B822BBE}" type="pres">
      <dgm:prSet presAssocID="{694A21D3-A11D-4AAC-88B6-E9CB970DABDA}" presName="rootComposite" presStyleCnt="0"/>
      <dgm:spPr/>
    </dgm:pt>
    <dgm:pt modelId="{23820FEF-477E-4B9B-BB69-B03E710D76E2}" type="pres">
      <dgm:prSet presAssocID="{694A21D3-A11D-4AAC-88B6-E9CB970DABDA}" presName="rootText" presStyleLbl="node2" presStyleIdx="5" presStyleCnt="7">
        <dgm:presLayoutVars>
          <dgm:chPref val="3"/>
        </dgm:presLayoutVars>
      </dgm:prSet>
      <dgm:spPr/>
    </dgm:pt>
    <dgm:pt modelId="{73DDDBC5-3C12-47F9-8D68-DD78F0319CD1}" type="pres">
      <dgm:prSet presAssocID="{694A21D3-A11D-4AAC-88B6-E9CB970DABDA}" presName="rootConnector" presStyleLbl="node2" presStyleIdx="5" presStyleCnt="7"/>
      <dgm:spPr/>
    </dgm:pt>
    <dgm:pt modelId="{27D49BD1-0A0E-4EEB-AF91-82E492569988}" type="pres">
      <dgm:prSet presAssocID="{694A21D3-A11D-4AAC-88B6-E9CB970DABDA}" presName="hierChild4" presStyleCnt="0"/>
      <dgm:spPr/>
    </dgm:pt>
    <dgm:pt modelId="{A7350DBE-EF09-4F4C-B38B-43674ECA7E4B}" type="pres">
      <dgm:prSet presAssocID="{694A21D3-A11D-4AAC-88B6-E9CB970DABDA}" presName="hierChild5" presStyleCnt="0"/>
      <dgm:spPr/>
    </dgm:pt>
    <dgm:pt modelId="{EA7BCA2B-44B2-45E0-9D86-AF3891D9311B}" type="pres">
      <dgm:prSet presAssocID="{6DF38E6B-163B-452F-864E-C01FD93D48E3}" presName="Name64" presStyleLbl="parChTrans1D2" presStyleIdx="6" presStyleCnt="8"/>
      <dgm:spPr/>
    </dgm:pt>
    <dgm:pt modelId="{ABABA695-038F-4D30-B1FC-AB16B3A62EB4}" type="pres">
      <dgm:prSet presAssocID="{1A056E3E-6B60-4D4A-9127-1B71452DDD70}" presName="hierRoot2" presStyleCnt="0">
        <dgm:presLayoutVars>
          <dgm:hierBranch val="init"/>
        </dgm:presLayoutVars>
      </dgm:prSet>
      <dgm:spPr/>
    </dgm:pt>
    <dgm:pt modelId="{D1101EAC-9E2C-4139-946E-D1C0B8F80B17}" type="pres">
      <dgm:prSet presAssocID="{1A056E3E-6B60-4D4A-9127-1B71452DDD70}" presName="rootComposite" presStyleCnt="0"/>
      <dgm:spPr/>
    </dgm:pt>
    <dgm:pt modelId="{796DC82C-8A1F-4750-BFA2-56D3FB38F3ED}" type="pres">
      <dgm:prSet presAssocID="{1A056E3E-6B60-4D4A-9127-1B71452DDD70}" presName="rootText" presStyleLbl="node2" presStyleIdx="6" presStyleCnt="7">
        <dgm:presLayoutVars>
          <dgm:chPref val="3"/>
        </dgm:presLayoutVars>
      </dgm:prSet>
      <dgm:spPr/>
    </dgm:pt>
    <dgm:pt modelId="{2AA2E9E1-BF41-47C3-A659-49CE8274998E}" type="pres">
      <dgm:prSet presAssocID="{1A056E3E-6B60-4D4A-9127-1B71452DDD70}" presName="rootConnector" presStyleLbl="node2" presStyleIdx="6" presStyleCnt="7"/>
      <dgm:spPr/>
    </dgm:pt>
    <dgm:pt modelId="{209E346F-269B-4DB3-AC60-77C29982F988}" type="pres">
      <dgm:prSet presAssocID="{1A056E3E-6B60-4D4A-9127-1B71452DDD70}" presName="hierChild4" presStyleCnt="0"/>
      <dgm:spPr/>
    </dgm:pt>
    <dgm:pt modelId="{D396B3C7-26EA-4026-92CE-81582BFFFD52}" type="pres">
      <dgm:prSet presAssocID="{954CC676-706D-4799-A3A9-08C8409723D2}" presName="Name64" presStyleLbl="parChTrans1D3" presStyleIdx="9" presStyleCnt="18"/>
      <dgm:spPr/>
    </dgm:pt>
    <dgm:pt modelId="{7B97C90E-17E0-4364-AB65-B43AF3CD4A1B}" type="pres">
      <dgm:prSet presAssocID="{30A28BAE-0C41-465C-B4DA-F5D976EEF0C2}" presName="hierRoot2" presStyleCnt="0">
        <dgm:presLayoutVars>
          <dgm:hierBranch val="init"/>
        </dgm:presLayoutVars>
      </dgm:prSet>
      <dgm:spPr/>
    </dgm:pt>
    <dgm:pt modelId="{798F1ED3-589A-434C-8BF8-DB70211EA3DF}" type="pres">
      <dgm:prSet presAssocID="{30A28BAE-0C41-465C-B4DA-F5D976EEF0C2}" presName="rootComposite" presStyleCnt="0"/>
      <dgm:spPr/>
    </dgm:pt>
    <dgm:pt modelId="{BA795604-99B5-4186-8F33-C1FC2C1C1C0C}" type="pres">
      <dgm:prSet presAssocID="{30A28BAE-0C41-465C-B4DA-F5D976EEF0C2}" presName="rootText" presStyleLbl="node3" presStyleIdx="9" presStyleCnt="18" custScaleX="195025">
        <dgm:presLayoutVars>
          <dgm:chPref val="3"/>
        </dgm:presLayoutVars>
      </dgm:prSet>
      <dgm:spPr/>
    </dgm:pt>
    <dgm:pt modelId="{26D90FE8-B479-4DBD-B029-580AF040E6D2}" type="pres">
      <dgm:prSet presAssocID="{30A28BAE-0C41-465C-B4DA-F5D976EEF0C2}" presName="rootConnector" presStyleLbl="node3" presStyleIdx="9" presStyleCnt="18"/>
      <dgm:spPr/>
    </dgm:pt>
    <dgm:pt modelId="{E62A3674-7238-4B09-8257-3E6303930942}" type="pres">
      <dgm:prSet presAssocID="{30A28BAE-0C41-465C-B4DA-F5D976EEF0C2}" presName="hierChild4" presStyleCnt="0"/>
      <dgm:spPr/>
    </dgm:pt>
    <dgm:pt modelId="{F153F5C6-1641-4199-863C-40AD84FE1AAA}" type="pres">
      <dgm:prSet presAssocID="{30A28BAE-0C41-465C-B4DA-F5D976EEF0C2}" presName="hierChild5" presStyleCnt="0"/>
      <dgm:spPr/>
    </dgm:pt>
    <dgm:pt modelId="{1A1F5E78-BA54-49CE-877A-334F0FC26875}" type="pres">
      <dgm:prSet presAssocID="{1CFA363F-0A73-4856-939B-A3D5E3EE1068}" presName="Name64" presStyleLbl="parChTrans1D3" presStyleIdx="10" presStyleCnt="18"/>
      <dgm:spPr/>
    </dgm:pt>
    <dgm:pt modelId="{E76DEA64-FC82-46FB-8C3D-3147F0E682FB}" type="pres">
      <dgm:prSet presAssocID="{B4446F0C-795E-4C37-98EA-CA7F017CDD59}" presName="hierRoot2" presStyleCnt="0">
        <dgm:presLayoutVars>
          <dgm:hierBranch val="init"/>
        </dgm:presLayoutVars>
      </dgm:prSet>
      <dgm:spPr/>
    </dgm:pt>
    <dgm:pt modelId="{8472950B-D131-4BF0-89CD-1B3560696039}" type="pres">
      <dgm:prSet presAssocID="{B4446F0C-795E-4C37-98EA-CA7F017CDD59}" presName="rootComposite" presStyleCnt="0"/>
      <dgm:spPr/>
    </dgm:pt>
    <dgm:pt modelId="{1E126E5A-D8A8-4284-AC4D-D14030235FFA}" type="pres">
      <dgm:prSet presAssocID="{B4446F0C-795E-4C37-98EA-CA7F017CDD59}" presName="rootText" presStyleLbl="node3" presStyleIdx="10" presStyleCnt="18">
        <dgm:presLayoutVars>
          <dgm:chPref val="3"/>
        </dgm:presLayoutVars>
      </dgm:prSet>
      <dgm:spPr/>
    </dgm:pt>
    <dgm:pt modelId="{71172D4B-8361-4098-8B76-798B6AF17FEB}" type="pres">
      <dgm:prSet presAssocID="{B4446F0C-795E-4C37-98EA-CA7F017CDD59}" presName="rootConnector" presStyleLbl="node3" presStyleIdx="10" presStyleCnt="18"/>
      <dgm:spPr/>
    </dgm:pt>
    <dgm:pt modelId="{A814208F-170C-465B-9F5A-0735C4699C94}" type="pres">
      <dgm:prSet presAssocID="{B4446F0C-795E-4C37-98EA-CA7F017CDD59}" presName="hierChild4" presStyleCnt="0"/>
      <dgm:spPr/>
    </dgm:pt>
    <dgm:pt modelId="{9D2590B8-E7CD-4777-B985-719C1F396FF4}" type="pres">
      <dgm:prSet presAssocID="{B4446F0C-795E-4C37-98EA-CA7F017CDD59}" presName="hierChild5" presStyleCnt="0"/>
      <dgm:spPr/>
    </dgm:pt>
    <dgm:pt modelId="{A9886210-F9A7-4437-B8CB-2640FEFA4E06}" type="pres">
      <dgm:prSet presAssocID="{4A7466AA-2819-477A-B1E0-4C8AD0F01A88}" presName="Name64" presStyleLbl="parChTrans1D3" presStyleIdx="11" presStyleCnt="18"/>
      <dgm:spPr/>
    </dgm:pt>
    <dgm:pt modelId="{0BDF4B89-46F0-4989-87EF-B642C9C4D2DA}" type="pres">
      <dgm:prSet presAssocID="{177F295A-0AAA-47C4-B8B1-A813A03E179C}" presName="hierRoot2" presStyleCnt="0">
        <dgm:presLayoutVars>
          <dgm:hierBranch val="init"/>
        </dgm:presLayoutVars>
      </dgm:prSet>
      <dgm:spPr/>
    </dgm:pt>
    <dgm:pt modelId="{730B27F5-B4CD-4374-B6F6-E354BAC8A7BD}" type="pres">
      <dgm:prSet presAssocID="{177F295A-0AAA-47C4-B8B1-A813A03E179C}" presName="rootComposite" presStyleCnt="0"/>
      <dgm:spPr/>
    </dgm:pt>
    <dgm:pt modelId="{12A3EE9F-8629-4678-80EC-7A26EA272494}" type="pres">
      <dgm:prSet presAssocID="{177F295A-0AAA-47C4-B8B1-A813A03E179C}" presName="rootText" presStyleLbl="node3" presStyleIdx="11" presStyleCnt="18" custScaleX="233950">
        <dgm:presLayoutVars>
          <dgm:chPref val="3"/>
        </dgm:presLayoutVars>
      </dgm:prSet>
      <dgm:spPr/>
    </dgm:pt>
    <dgm:pt modelId="{8692274E-9DAF-4834-936D-AEB2E4BAD731}" type="pres">
      <dgm:prSet presAssocID="{177F295A-0AAA-47C4-B8B1-A813A03E179C}" presName="rootConnector" presStyleLbl="node3" presStyleIdx="11" presStyleCnt="18"/>
      <dgm:spPr/>
    </dgm:pt>
    <dgm:pt modelId="{132AA0B8-68B6-478D-8912-74B26B497C54}" type="pres">
      <dgm:prSet presAssocID="{177F295A-0AAA-47C4-B8B1-A813A03E179C}" presName="hierChild4" presStyleCnt="0"/>
      <dgm:spPr/>
    </dgm:pt>
    <dgm:pt modelId="{542B1C5D-FA51-46C3-B9FD-4B0D6E8FF4BE}" type="pres">
      <dgm:prSet presAssocID="{177F295A-0AAA-47C4-B8B1-A813A03E179C}" presName="hierChild5" presStyleCnt="0"/>
      <dgm:spPr/>
    </dgm:pt>
    <dgm:pt modelId="{6B62964E-716E-4418-A275-4B67C3F01A4E}" type="pres">
      <dgm:prSet presAssocID="{DAE8FE6E-E762-4030-942E-0246B89EDF88}" presName="Name64" presStyleLbl="parChTrans1D3" presStyleIdx="12" presStyleCnt="18"/>
      <dgm:spPr/>
    </dgm:pt>
    <dgm:pt modelId="{77F4F2EC-5771-47A9-B39C-2CE36E76B511}" type="pres">
      <dgm:prSet presAssocID="{D86598FC-7849-4A80-AEF1-DE19C80FDDDF}" presName="hierRoot2" presStyleCnt="0">
        <dgm:presLayoutVars>
          <dgm:hierBranch val="init"/>
        </dgm:presLayoutVars>
      </dgm:prSet>
      <dgm:spPr/>
    </dgm:pt>
    <dgm:pt modelId="{A5583445-8AD1-4C86-9607-44A4406B5D83}" type="pres">
      <dgm:prSet presAssocID="{D86598FC-7849-4A80-AEF1-DE19C80FDDDF}" presName="rootComposite" presStyleCnt="0"/>
      <dgm:spPr/>
    </dgm:pt>
    <dgm:pt modelId="{64477787-24B8-4505-BB8A-B01CF19C866C}" type="pres">
      <dgm:prSet presAssocID="{D86598FC-7849-4A80-AEF1-DE19C80FDDDF}" presName="rootText" presStyleLbl="node3" presStyleIdx="12" presStyleCnt="18">
        <dgm:presLayoutVars>
          <dgm:chPref val="3"/>
        </dgm:presLayoutVars>
      </dgm:prSet>
      <dgm:spPr/>
    </dgm:pt>
    <dgm:pt modelId="{FC4BAF05-3ACA-423E-A6C7-757DD6860016}" type="pres">
      <dgm:prSet presAssocID="{D86598FC-7849-4A80-AEF1-DE19C80FDDDF}" presName="rootConnector" presStyleLbl="node3" presStyleIdx="12" presStyleCnt="18"/>
      <dgm:spPr/>
    </dgm:pt>
    <dgm:pt modelId="{C860166B-ECE8-4F20-89DC-1D7FE280D314}" type="pres">
      <dgm:prSet presAssocID="{D86598FC-7849-4A80-AEF1-DE19C80FDDDF}" presName="hierChild4" presStyleCnt="0"/>
      <dgm:spPr/>
    </dgm:pt>
    <dgm:pt modelId="{57F4C078-F478-4157-A8AD-CC685743C0B0}" type="pres">
      <dgm:prSet presAssocID="{D86598FC-7849-4A80-AEF1-DE19C80FDDDF}" presName="hierChild5" presStyleCnt="0"/>
      <dgm:spPr/>
    </dgm:pt>
    <dgm:pt modelId="{8F353E2F-4D55-4D3A-8E03-D16DE0FDAE45}" type="pres">
      <dgm:prSet presAssocID="{1A056E3E-6B60-4D4A-9127-1B71452DDD70}" presName="hierChild5" presStyleCnt="0"/>
      <dgm:spPr/>
    </dgm:pt>
    <dgm:pt modelId="{9B02BDC7-8F90-4E05-9DE3-980A9B938888}" type="pres">
      <dgm:prSet presAssocID="{85C26528-1CA2-4732-ABEE-2ED2412C9B08}" presName="hierChild3" presStyleCnt="0"/>
      <dgm:spPr/>
    </dgm:pt>
    <dgm:pt modelId="{9277DFAB-AC5E-4F03-B086-AD6C429D26C3}" type="pres">
      <dgm:prSet presAssocID="{CBB02410-9748-4FBB-9748-108281F737C4}" presName="Name115" presStyleLbl="parChTrans1D2" presStyleIdx="7" presStyleCnt="8"/>
      <dgm:spPr/>
    </dgm:pt>
    <dgm:pt modelId="{BFE37B76-B168-4DB6-8CEB-32438BC6193F}" type="pres">
      <dgm:prSet presAssocID="{3D9084D7-A541-4020-8C61-7D79F361FA01}" presName="hierRoot3" presStyleCnt="0">
        <dgm:presLayoutVars>
          <dgm:hierBranch val="init"/>
        </dgm:presLayoutVars>
      </dgm:prSet>
      <dgm:spPr/>
    </dgm:pt>
    <dgm:pt modelId="{E19F0749-AF31-4DA3-AABB-C2E0F18C3805}" type="pres">
      <dgm:prSet presAssocID="{3D9084D7-A541-4020-8C61-7D79F361FA01}" presName="rootComposite3" presStyleCnt="0"/>
      <dgm:spPr/>
    </dgm:pt>
    <dgm:pt modelId="{6DC2D965-4860-44E9-96AF-44409B2E1C03}" type="pres">
      <dgm:prSet presAssocID="{3D9084D7-A541-4020-8C61-7D79F361FA01}" presName="rootText3" presStyleLbl="asst1" presStyleIdx="0" presStyleCnt="1">
        <dgm:presLayoutVars>
          <dgm:chPref val="3"/>
        </dgm:presLayoutVars>
      </dgm:prSet>
      <dgm:spPr/>
    </dgm:pt>
    <dgm:pt modelId="{8F15B203-C0CB-4982-8C08-2ED86F2389E0}" type="pres">
      <dgm:prSet presAssocID="{3D9084D7-A541-4020-8C61-7D79F361FA01}" presName="rootConnector3" presStyleLbl="asst1" presStyleIdx="0" presStyleCnt="1"/>
      <dgm:spPr/>
    </dgm:pt>
    <dgm:pt modelId="{82A483E4-4F79-45A2-931D-8AC0435E7EBA}" type="pres">
      <dgm:prSet presAssocID="{3D9084D7-A541-4020-8C61-7D79F361FA01}" presName="hierChild6" presStyleCnt="0"/>
      <dgm:spPr/>
    </dgm:pt>
    <dgm:pt modelId="{DFE55C5A-12E6-42EF-9DFC-E0CE06EEC79A}" type="pres">
      <dgm:prSet presAssocID="{0168E42A-AECF-41C1-B23B-7A53158750F4}" presName="Name64" presStyleLbl="parChTrans1D3" presStyleIdx="13" presStyleCnt="18"/>
      <dgm:spPr/>
    </dgm:pt>
    <dgm:pt modelId="{0733527D-915A-49A7-AE77-AE1D2F7561B7}" type="pres">
      <dgm:prSet presAssocID="{E58ED615-7483-425C-A2A2-7F0B083E3058}" presName="hierRoot2" presStyleCnt="0">
        <dgm:presLayoutVars>
          <dgm:hierBranch val="init"/>
        </dgm:presLayoutVars>
      </dgm:prSet>
      <dgm:spPr/>
    </dgm:pt>
    <dgm:pt modelId="{32B3CDB8-DDE6-409F-89D4-7D086CEAF67E}" type="pres">
      <dgm:prSet presAssocID="{E58ED615-7483-425C-A2A2-7F0B083E3058}" presName="rootComposite" presStyleCnt="0"/>
      <dgm:spPr/>
    </dgm:pt>
    <dgm:pt modelId="{6542C88F-90DB-4CBB-8D57-25C233C6178B}" type="pres">
      <dgm:prSet presAssocID="{E58ED615-7483-425C-A2A2-7F0B083E3058}" presName="rootText" presStyleLbl="node3" presStyleIdx="13" presStyleCnt="18">
        <dgm:presLayoutVars>
          <dgm:chPref val="3"/>
        </dgm:presLayoutVars>
      </dgm:prSet>
      <dgm:spPr/>
    </dgm:pt>
    <dgm:pt modelId="{1AE61C67-B7CA-4072-B502-1C8A5FA41377}" type="pres">
      <dgm:prSet presAssocID="{E58ED615-7483-425C-A2A2-7F0B083E3058}" presName="rootConnector" presStyleLbl="node3" presStyleIdx="13" presStyleCnt="18"/>
      <dgm:spPr/>
    </dgm:pt>
    <dgm:pt modelId="{8D1FFC05-A186-4682-809F-B7B6905ABCD2}" type="pres">
      <dgm:prSet presAssocID="{E58ED615-7483-425C-A2A2-7F0B083E3058}" presName="hierChild4" presStyleCnt="0"/>
      <dgm:spPr/>
    </dgm:pt>
    <dgm:pt modelId="{86005C91-B78F-4350-B800-11EA8E7661B9}" type="pres">
      <dgm:prSet presAssocID="{E58ED615-7483-425C-A2A2-7F0B083E3058}" presName="hierChild5" presStyleCnt="0"/>
      <dgm:spPr/>
    </dgm:pt>
    <dgm:pt modelId="{9E3CBCF0-6D7B-4071-8F93-9B84BFEEEC92}" type="pres">
      <dgm:prSet presAssocID="{4771F5B9-2B6E-4AC9-8C2B-8470CC4D0C2D}" presName="Name64" presStyleLbl="parChTrans1D3" presStyleIdx="14" presStyleCnt="18"/>
      <dgm:spPr/>
    </dgm:pt>
    <dgm:pt modelId="{627FA1F3-0577-45F3-83E1-231CAE4A0B06}" type="pres">
      <dgm:prSet presAssocID="{65FFCA74-0358-428C-B477-0B4B2F56422F}" presName="hierRoot2" presStyleCnt="0">
        <dgm:presLayoutVars>
          <dgm:hierBranch val="init"/>
        </dgm:presLayoutVars>
      </dgm:prSet>
      <dgm:spPr/>
    </dgm:pt>
    <dgm:pt modelId="{FD25AF12-ED81-49B2-91BC-64F353635799}" type="pres">
      <dgm:prSet presAssocID="{65FFCA74-0358-428C-B477-0B4B2F56422F}" presName="rootComposite" presStyleCnt="0"/>
      <dgm:spPr/>
    </dgm:pt>
    <dgm:pt modelId="{95890BE5-A482-40EA-B021-D03BE6BB7E73}" type="pres">
      <dgm:prSet presAssocID="{65FFCA74-0358-428C-B477-0B4B2F56422F}" presName="rootText" presStyleLbl="node3" presStyleIdx="14" presStyleCnt="18" custScaleX="124900" custScaleY="90206">
        <dgm:presLayoutVars>
          <dgm:chPref val="3"/>
        </dgm:presLayoutVars>
      </dgm:prSet>
      <dgm:spPr/>
    </dgm:pt>
    <dgm:pt modelId="{18E624BC-ED8B-4EAB-BA16-BB2718B958C2}" type="pres">
      <dgm:prSet presAssocID="{65FFCA74-0358-428C-B477-0B4B2F56422F}" presName="rootConnector" presStyleLbl="node3" presStyleIdx="14" presStyleCnt="18"/>
      <dgm:spPr/>
    </dgm:pt>
    <dgm:pt modelId="{B8B6E3A7-ECA5-4E37-9BA4-D80D273F7965}" type="pres">
      <dgm:prSet presAssocID="{65FFCA74-0358-428C-B477-0B4B2F56422F}" presName="hierChild4" presStyleCnt="0"/>
      <dgm:spPr/>
    </dgm:pt>
    <dgm:pt modelId="{E16114E8-23DB-4084-9883-94B7621111F2}" type="pres">
      <dgm:prSet presAssocID="{65FFCA74-0358-428C-B477-0B4B2F56422F}" presName="hierChild5" presStyleCnt="0"/>
      <dgm:spPr/>
    </dgm:pt>
    <dgm:pt modelId="{49CDA210-EF57-4A9A-8900-C702A52E1C5B}" type="pres">
      <dgm:prSet presAssocID="{CB3CD830-51F4-4518-989D-B830B5D3A395}" presName="Name64" presStyleLbl="parChTrans1D3" presStyleIdx="15" presStyleCnt="18"/>
      <dgm:spPr/>
    </dgm:pt>
    <dgm:pt modelId="{92FCCAF0-44D0-494D-BA0D-04B9EF42654D}" type="pres">
      <dgm:prSet presAssocID="{B6754A46-7A6B-497B-8975-19D453A7B6EF}" presName="hierRoot2" presStyleCnt="0">
        <dgm:presLayoutVars>
          <dgm:hierBranch val="init"/>
        </dgm:presLayoutVars>
      </dgm:prSet>
      <dgm:spPr/>
    </dgm:pt>
    <dgm:pt modelId="{8B1F4C62-773B-4FAA-887B-7916B4F43490}" type="pres">
      <dgm:prSet presAssocID="{B6754A46-7A6B-497B-8975-19D453A7B6EF}" presName="rootComposite" presStyleCnt="0"/>
      <dgm:spPr/>
    </dgm:pt>
    <dgm:pt modelId="{0B1A31E3-7309-48FE-BF50-30CA0E7CAD99}" type="pres">
      <dgm:prSet presAssocID="{B6754A46-7A6B-497B-8975-19D453A7B6EF}" presName="rootText" presStyleLbl="node3" presStyleIdx="15" presStyleCnt="18">
        <dgm:presLayoutVars>
          <dgm:chPref val="3"/>
        </dgm:presLayoutVars>
      </dgm:prSet>
      <dgm:spPr/>
    </dgm:pt>
    <dgm:pt modelId="{960E1A9B-96C2-4136-BEFA-5A4BADD01DC7}" type="pres">
      <dgm:prSet presAssocID="{B6754A46-7A6B-497B-8975-19D453A7B6EF}" presName="rootConnector" presStyleLbl="node3" presStyleIdx="15" presStyleCnt="18"/>
      <dgm:spPr/>
    </dgm:pt>
    <dgm:pt modelId="{71C0DDBC-D088-4140-8ED1-5A62633DC6FC}" type="pres">
      <dgm:prSet presAssocID="{B6754A46-7A6B-497B-8975-19D453A7B6EF}" presName="hierChild4" presStyleCnt="0"/>
      <dgm:spPr/>
    </dgm:pt>
    <dgm:pt modelId="{743E5373-A6F2-4DA7-B95D-24388ACEB225}" type="pres">
      <dgm:prSet presAssocID="{B6754A46-7A6B-497B-8975-19D453A7B6EF}" presName="hierChild5" presStyleCnt="0"/>
      <dgm:spPr/>
    </dgm:pt>
    <dgm:pt modelId="{F03069C5-4CFC-4A13-95B9-244CECCD8467}" type="pres">
      <dgm:prSet presAssocID="{13FA4897-86C2-461B-87A1-ABFBC617B539}" presName="Name64" presStyleLbl="parChTrans1D3" presStyleIdx="16" presStyleCnt="18"/>
      <dgm:spPr/>
    </dgm:pt>
    <dgm:pt modelId="{F7458E1E-DEE5-47DB-AD5B-6C4F570A6E82}" type="pres">
      <dgm:prSet presAssocID="{2C1B652A-59D4-4939-97FB-205D151342CE}" presName="hierRoot2" presStyleCnt="0">
        <dgm:presLayoutVars>
          <dgm:hierBranch val="init"/>
        </dgm:presLayoutVars>
      </dgm:prSet>
      <dgm:spPr/>
    </dgm:pt>
    <dgm:pt modelId="{CF45FB9B-6ED2-4B52-8624-68CC21E7C5AD}" type="pres">
      <dgm:prSet presAssocID="{2C1B652A-59D4-4939-97FB-205D151342CE}" presName="rootComposite" presStyleCnt="0"/>
      <dgm:spPr/>
    </dgm:pt>
    <dgm:pt modelId="{F00BA494-2C07-450F-8D37-AB32889F99D6}" type="pres">
      <dgm:prSet presAssocID="{2C1B652A-59D4-4939-97FB-205D151342CE}" presName="rootText" presStyleLbl="node3" presStyleIdx="16" presStyleCnt="18" custScaleX="121750" custScaleY="124058">
        <dgm:presLayoutVars>
          <dgm:chPref val="3"/>
        </dgm:presLayoutVars>
      </dgm:prSet>
      <dgm:spPr/>
    </dgm:pt>
    <dgm:pt modelId="{6E6CA569-09F0-42FA-8201-2FB4FA3EC745}" type="pres">
      <dgm:prSet presAssocID="{2C1B652A-59D4-4939-97FB-205D151342CE}" presName="rootConnector" presStyleLbl="node3" presStyleIdx="16" presStyleCnt="18"/>
      <dgm:spPr/>
    </dgm:pt>
    <dgm:pt modelId="{ED9A9693-7EAA-4F09-8E75-C7C0130F29C3}" type="pres">
      <dgm:prSet presAssocID="{2C1B652A-59D4-4939-97FB-205D151342CE}" presName="hierChild4" presStyleCnt="0"/>
      <dgm:spPr/>
    </dgm:pt>
    <dgm:pt modelId="{574950E1-68AF-4259-BA6E-F782B5659BA8}" type="pres">
      <dgm:prSet presAssocID="{2C1B652A-59D4-4939-97FB-205D151342CE}" presName="hierChild5" presStyleCnt="0"/>
      <dgm:spPr/>
    </dgm:pt>
    <dgm:pt modelId="{02E98FEB-FC80-43F3-9008-EAD9B56B7618}" type="pres">
      <dgm:prSet presAssocID="{A00E4EB7-5B7B-443F-B610-CC8417B11B57}" presName="Name64" presStyleLbl="parChTrans1D3" presStyleIdx="17" presStyleCnt="18"/>
      <dgm:spPr/>
    </dgm:pt>
    <dgm:pt modelId="{13FF1388-894F-4EB2-884A-DF47D8CD12FE}" type="pres">
      <dgm:prSet presAssocID="{24E2262F-4C09-4B9F-8277-6951CE33CB04}" presName="hierRoot2" presStyleCnt="0">
        <dgm:presLayoutVars>
          <dgm:hierBranch val="init"/>
        </dgm:presLayoutVars>
      </dgm:prSet>
      <dgm:spPr/>
    </dgm:pt>
    <dgm:pt modelId="{96FF4272-E781-4048-AE09-DFDA9198354C}" type="pres">
      <dgm:prSet presAssocID="{24E2262F-4C09-4B9F-8277-6951CE33CB04}" presName="rootComposite" presStyleCnt="0"/>
      <dgm:spPr/>
    </dgm:pt>
    <dgm:pt modelId="{3A802C99-23D4-433D-8743-FF6A35BCC850}" type="pres">
      <dgm:prSet presAssocID="{24E2262F-4C09-4B9F-8277-6951CE33CB04}" presName="rootText" presStyleLbl="node3" presStyleIdx="17" presStyleCnt="18">
        <dgm:presLayoutVars>
          <dgm:chPref val="3"/>
        </dgm:presLayoutVars>
      </dgm:prSet>
      <dgm:spPr/>
    </dgm:pt>
    <dgm:pt modelId="{ABBF0CC1-B917-437F-9A59-A8266A0E2157}" type="pres">
      <dgm:prSet presAssocID="{24E2262F-4C09-4B9F-8277-6951CE33CB04}" presName="rootConnector" presStyleLbl="node3" presStyleIdx="17" presStyleCnt="18"/>
      <dgm:spPr/>
    </dgm:pt>
    <dgm:pt modelId="{18ACA1AF-47D3-4D27-B10E-C54E92DE24BA}" type="pres">
      <dgm:prSet presAssocID="{24E2262F-4C09-4B9F-8277-6951CE33CB04}" presName="hierChild4" presStyleCnt="0"/>
      <dgm:spPr/>
    </dgm:pt>
    <dgm:pt modelId="{2B609B6E-0D0A-4926-A91C-EE57E4DAB2B6}" type="pres">
      <dgm:prSet presAssocID="{24E2262F-4C09-4B9F-8277-6951CE33CB04}" presName="hierChild5" presStyleCnt="0"/>
      <dgm:spPr/>
    </dgm:pt>
    <dgm:pt modelId="{6115C968-40C9-4E8C-B3DA-8F52B716F5C9}" type="pres">
      <dgm:prSet presAssocID="{3D9084D7-A541-4020-8C61-7D79F361FA01}" presName="hierChild7" presStyleCnt="0"/>
      <dgm:spPr/>
    </dgm:pt>
  </dgm:ptLst>
  <dgm:cxnLst>
    <dgm:cxn modelId="{D7010701-71C5-495A-9D03-06FCBE8B9C2C}" type="presOf" srcId="{374AE608-38C2-493B-BB4E-4D81C541DD35}" destId="{ACCFADBC-21AB-4AB9-9869-3045A88EFAD7}" srcOrd="1" destOrd="0" presId="urn:microsoft.com/office/officeart/2009/3/layout/HorizontalOrganizationChart"/>
    <dgm:cxn modelId="{67B57507-1008-48D9-917C-7060451A7A68}" type="presOf" srcId="{3D9084D7-A541-4020-8C61-7D79F361FA01}" destId="{6DC2D965-4860-44E9-96AF-44409B2E1C03}" srcOrd="0" destOrd="0" presId="urn:microsoft.com/office/officeart/2009/3/layout/HorizontalOrganizationChart"/>
    <dgm:cxn modelId="{ABAF3B09-2547-478F-8EF1-6CF6A3172D4E}" type="presOf" srcId="{0ECBE38B-F324-44C3-9697-D00B0B4EE98A}" destId="{33CA9710-97C4-4E77-A473-DE2E122755AB}" srcOrd="0" destOrd="0" presId="urn:microsoft.com/office/officeart/2009/3/layout/HorizontalOrganizationChart"/>
    <dgm:cxn modelId="{BFE34809-74E3-4D05-A79A-AE26B4613582}" type="presOf" srcId="{BB805D19-D790-474B-8257-744C91C35E57}" destId="{4A4DD2C0-485C-43CC-83E3-A813C9689017}" srcOrd="0" destOrd="0" presId="urn:microsoft.com/office/officeart/2009/3/layout/HorizontalOrganizationChart"/>
    <dgm:cxn modelId="{470A8509-F974-47F7-A824-E49CD4F12A2E}" srcId="{46CD2BB8-31DF-4CE5-8691-734E252D27D7}" destId="{6A0A221D-56AF-40FA-89A7-1D317F33FAEC}" srcOrd="1" destOrd="0" parTransId="{22FEB839-9538-43C5-85E4-CDDFD7F6114A}" sibTransId="{A6424DF2-74AB-4CB0-98B1-B9FA2E6C9D9E}"/>
    <dgm:cxn modelId="{B4B7E209-2AF2-4F60-B0A4-519B7BEB1C0F}" type="presOf" srcId="{A00E4EB7-5B7B-443F-B610-CC8417B11B57}" destId="{02E98FEB-FC80-43F3-9008-EAD9B56B7618}" srcOrd="0" destOrd="0" presId="urn:microsoft.com/office/officeart/2009/3/layout/HorizontalOrganizationChart"/>
    <dgm:cxn modelId="{54E0270B-81B0-4FA9-85BE-83DCDDA47CCA}" type="presOf" srcId="{F19EB447-4BB0-4F9E-B9ED-127B33F53E06}" destId="{F0913EE5-9CED-4783-915B-D0CB583D9C4D}" srcOrd="0" destOrd="0" presId="urn:microsoft.com/office/officeart/2009/3/layout/HorizontalOrganizationChart"/>
    <dgm:cxn modelId="{E8ECB80B-C2E5-43A8-A6D7-5CFAC4AB314C}" type="presOf" srcId="{46CD2BB8-31DF-4CE5-8691-734E252D27D7}" destId="{4ABEEA4E-876E-42AD-981C-66ADCDC5BC33}" srcOrd="1" destOrd="0" presId="urn:microsoft.com/office/officeart/2009/3/layout/HorizontalOrganizationChart"/>
    <dgm:cxn modelId="{08718810-4BE8-491F-8D84-B0C68440778A}" type="presOf" srcId="{D97D1E48-6F02-4816-AF9A-2C5007201BC7}" destId="{99481D94-B0D6-4EC7-8F1C-C2D1A79C2A36}" srcOrd="0" destOrd="0" presId="urn:microsoft.com/office/officeart/2009/3/layout/HorizontalOrganizationChart"/>
    <dgm:cxn modelId="{0F54A21B-8A90-46A9-B551-FBE51F4FB4AC}" type="presOf" srcId="{46EFE7EB-17CC-4066-8921-338A925FC0CF}" destId="{2DDD66B1-DD8F-42F0-9334-B6791C47D12B}" srcOrd="0" destOrd="0" presId="urn:microsoft.com/office/officeart/2009/3/layout/HorizontalOrganizationChart"/>
    <dgm:cxn modelId="{706EEE1C-D74D-438B-92DB-0E8881949988}" type="presOf" srcId="{177F295A-0AAA-47C4-B8B1-A813A03E179C}" destId="{8692274E-9DAF-4834-936D-AEB2E4BAD731}" srcOrd="1" destOrd="0" presId="urn:microsoft.com/office/officeart/2009/3/layout/HorizontalOrganizationChart"/>
    <dgm:cxn modelId="{4949DE21-E987-4E36-BDD5-0F2C5B46212B}" type="presOf" srcId="{70D2950E-6BD5-4A79-B5CC-B8FC8C8F9066}" destId="{EA7551D5-3608-4DF0-B18E-E09288F1C6E9}" srcOrd="0" destOrd="0" presId="urn:microsoft.com/office/officeart/2009/3/layout/HorizontalOrganizationChart"/>
    <dgm:cxn modelId="{2F799025-903B-4371-9ACF-65DAE9591783}" srcId="{85C26528-1CA2-4732-ABEE-2ED2412C9B08}" destId="{3D9084D7-A541-4020-8C61-7D79F361FA01}" srcOrd="0" destOrd="0" parTransId="{CBB02410-9748-4FBB-9748-108281F737C4}" sibTransId="{6000ABED-E261-4BEB-9722-AFED81B722C1}"/>
    <dgm:cxn modelId="{D1108126-5B75-4DA6-B348-6E10A07B9A1F}" type="presOf" srcId="{9BD2040C-3AA7-4FE7-A297-B2E615BBD916}" destId="{909EE198-C86F-4BFA-970A-413FF9C26D44}" srcOrd="0" destOrd="0" presId="urn:microsoft.com/office/officeart/2009/3/layout/HorizontalOrganizationChart"/>
    <dgm:cxn modelId="{84997128-39CD-408C-B77A-AD8D227AC77D}" srcId="{3D9084D7-A541-4020-8C61-7D79F361FA01}" destId="{B6754A46-7A6B-497B-8975-19D453A7B6EF}" srcOrd="2" destOrd="0" parTransId="{CB3CD830-51F4-4518-989D-B830B5D3A395}" sibTransId="{FED5D72E-2B16-4D5D-8299-F8D0BCC35D85}"/>
    <dgm:cxn modelId="{70690B2A-F066-4007-B69B-A904DD10ACBE}" type="presOf" srcId="{9BE3896D-DA69-41D7-800F-05DF7681D822}" destId="{373D4EE9-7143-4960-8A68-AD82232D2B4E}" srcOrd="0" destOrd="0" presId="urn:microsoft.com/office/officeart/2009/3/layout/HorizontalOrganizationChart"/>
    <dgm:cxn modelId="{55FA102A-9BE4-4AF0-A878-7D8D7803B412}" type="presOf" srcId="{CE3DA062-E88E-4D54-A414-47B8831AB0EB}" destId="{C3B4C4F9-EB9B-41B6-9FD1-8CD39A068956}" srcOrd="0" destOrd="0" presId="urn:microsoft.com/office/officeart/2009/3/layout/HorizontalOrganizationChart"/>
    <dgm:cxn modelId="{AC95962C-1A1E-4D3D-A77D-5B6005F59DD9}" type="presOf" srcId="{694A21D3-A11D-4AAC-88B6-E9CB970DABDA}" destId="{73DDDBC5-3C12-47F9-8D68-DD78F0319CD1}" srcOrd="1" destOrd="0" presId="urn:microsoft.com/office/officeart/2009/3/layout/HorizontalOrganizationChart"/>
    <dgm:cxn modelId="{4338E52E-A08A-4B4B-A200-9016B7E28BF8}" srcId="{85C26528-1CA2-4732-ABEE-2ED2412C9B08}" destId="{694A21D3-A11D-4AAC-88B6-E9CB970DABDA}" srcOrd="6" destOrd="0" parTransId="{9BE3896D-DA69-41D7-800F-05DF7681D822}" sibTransId="{98C63D35-A887-4078-B38B-3C7ABD808258}"/>
    <dgm:cxn modelId="{808C2332-AD77-4092-B8CC-87FB469E3E2D}" type="presOf" srcId="{2C1B652A-59D4-4939-97FB-205D151342CE}" destId="{6E6CA569-09F0-42FA-8201-2FB4FA3EC745}" srcOrd="1" destOrd="0" presId="urn:microsoft.com/office/officeart/2009/3/layout/HorizontalOrganizationChart"/>
    <dgm:cxn modelId="{2D5F0D35-45B8-429D-95CD-6F00FDA7B55F}" srcId="{85C26528-1CA2-4732-ABEE-2ED2412C9B08}" destId="{1A056E3E-6B60-4D4A-9127-1B71452DDD70}" srcOrd="7" destOrd="0" parTransId="{6DF38E6B-163B-452F-864E-C01FD93D48E3}" sibTransId="{B822FD44-F1BC-4CAC-9702-E203C3FD5360}"/>
    <dgm:cxn modelId="{4DBF5D35-58FA-4366-82B3-A5EEAE3A641E}" type="presOf" srcId="{8B19DFBD-F23B-4D1B-8ABB-5DDDB793AC4C}" destId="{27E5E2C7-9FDB-4D96-926F-52F2B2107543}" srcOrd="0" destOrd="0" presId="urn:microsoft.com/office/officeart/2009/3/layout/HorizontalOrganizationChart"/>
    <dgm:cxn modelId="{18E46D36-DC22-45E1-A134-903B28760067}" type="presOf" srcId="{46CD2BB8-31DF-4CE5-8691-734E252D27D7}" destId="{69B6E988-179D-440A-934E-4D0916069EC9}" srcOrd="0" destOrd="0" presId="urn:microsoft.com/office/officeart/2009/3/layout/HorizontalOrganizationChart"/>
    <dgm:cxn modelId="{ED52EF3C-7309-43B5-AC0C-316803DD24B2}" type="presOf" srcId="{5690CBA5-DB91-4372-B874-487CB60EFEF5}" destId="{59C2CA6C-99A5-4338-ABE0-562C61E09DDB}" srcOrd="0" destOrd="0" presId="urn:microsoft.com/office/officeart/2009/3/layout/HorizontalOrganizationChart"/>
    <dgm:cxn modelId="{B158415B-CACB-4F8F-9526-63A2B16C0563}" type="presOf" srcId="{374AE608-38C2-493B-BB4E-4D81C541DD35}" destId="{166C0F21-0666-436D-84FA-06728065C623}" srcOrd="0" destOrd="0" presId="urn:microsoft.com/office/officeart/2009/3/layout/HorizontalOrganizationChart"/>
    <dgm:cxn modelId="{C00C0460-C60C-49B7-8F7B-316A477F2410}" type="presOf" srcId="{0DB14490-A9CC-4C63-900D-A13A15AFF87F}" destId="{42FB9C9E-D4CC-4F45-AC5D-8AA5954EF3DB}" srcOrd="0" destOrd="0" presId="urn:microsoft.com/office/officeart/2009/3/layout/HorizontalOrganizationChart"/>
    <dgm:cxn modelId="{7BADA860-4316-40A9-9324-089C30ACD600}" type="presOf" srcId="{96AAB09C-69AC-469E-8E99-D2CB860B1003}" destId="{9634F427-7866-4AB2-9DD3-162A2029993F}" srcOrd="0" destOrd="0" presId="urn:microsoft.com/office/officeart/2009/3/layout/HorizontalOrganizationChart"/>
    <dgm:cxn modelId="{A0CAA861-E2AA-420F-9E02-B713ADC1A14E}" type="presOf" srcId="{2F8DF674-33AE-44F5-B233-427CBE849202}" destId="{30C430C1-1002-426A-AD34-F227731315CC}" srcOrd="0" destOrd="0" presId="urn:microsoft.com/office/officeart/2009/3/layout/HorizontalOrganizationChart"/>
    <dgm:cxn modelId="{68B49F42-900D-41F6-A7BF-492F7D28F6C0}" type="presOf" srcId="{954CC676-706D-4799-A3A9-08C8409723D2}" destId="{D396B3C7-26EA-4026-92CE-81582BFFFD52}" srcOrd="0" destOrd="0" presId="urn:microsoft.com/office/officeart/2009/3/layout/HorizontalOrganizationChart"/>
    <dgm:cxn modelId="{1550DB43-34FC-43C8-98C7-03A4A9F48DFF}" type="presOf" srcId="{1A056E3E-6B60-4D4A-9127-1B71452DDD70}" destId="{2AA2E9E1-BF41-47C3-A659-49CE8274998E}" srcOrd="1" destOrd="0" presId="urn:microsoft.com/office/officeart/2009/3/layout/HorizontalOrganizationChart"/>
    <dgm:cxn modelId="{E5D8D544-EAC0-454C-A2DA-5B71EB4A3920}" type="presOf" srcId="{85C26528-1CA2-4732-ABEE-2ED2412C9B08}" destId="{75A07BB6-A78E-416F-ACE5-34C86AFB749F}" srcOrd="1" destOrd="0" presId="urn:microsoft.com/office/officeart/2009/3/layout/HorizontalOrganizationChart"/>
    <dgm:cxn modelId="{CC2BF444-2184-4AEF-96CB-AE3A032BE98A}" type="presOf" srcId="{694A21D3-A11D-4AAC-88B6-E9CB970DABDA}" destId="{23820FEF-477E-4B9B-BB69-B03E710D76E2}" srcOrd="0" destOrd="0" presId="urn:microsoft.com/office/officeart/2009/3/layout/HorizontalOrganizationChart"/>
    <dgm:cxn modelId="{EC166165-BE05-450C-8F39-99CE4E915573}" srcId="{85C26528-1CA2-4732-ABEE-2ED2412C9B08}" destId="{F19EB447-4BB0-4F9E-B9ED-127B33F53E06}" srcOrd="5" destOrd="0" parTransId="{70D2950E-6BD5-4A79-B5CC-B8FC8C8F9066}" sibTransId="{8CC61005-28C8-4378-A050-FD4E271E80E3}"/>
    <dgm:cxn modelId="{1F574565-AC3B-468D-A11E-9156B7448DD8}" type="presOf" srcId="{AD819B3C-7387-4F57-BFD6-60E589E102BD}" destId="{126DF45B-3D04-4690-87E5-F90A63C63853}" srcOrd="0" destOrd="0" presId="urn:microsoft.com/office/officeart/2009/3/layout/HorizontalOrganizationChart"/>
    <dgm:cxn modelId="{285A5A46-6C7B-4478-8A5D-DB51C1F93357}" type="presOf" srcId="{46EFE7EB-17CC-4066-8921-338A925FC0CF}" destId="{8327CFD3-2807-4FA7-BD91-6952C3085D44}" srcOrd="1" destOrd="0" presId="urn:microsoft.com/office/officeart/2009/3/layout/HorizontalOrganizationChart"/>
    <dgm:cxn modelId="{CBACCC46-BEBC-4110-86A8-0B8F42C18A7E}" type="presOf" srcId="{65FFCA74-0358-428C-B477-0B4B2F56422F}" destId="{95890BE5-A482-40EA-B021-D03BE6BB7E73}" srcOrd="0" destOrd="0" presId="urn:microsoft.com/office/officeart/2009/3/layout/HorizontalOrganizationChart"/>
    <dgm:cxn modelId="{73760F68-C45B-4660-AB6F-AE9019D24FCB}" type="presOf" srcId="{B4446F0C-795E-4C37-98EA-CA7F017CDD59}" destId="{71172D4B-8361-4098-8B76-798B6AF17FEB}" srcOrd="1" destOrd="0" presId="urn:microsoft.com/office/officeart/2009/3/layout/HorizontalOrganizationChart"/>
    <dgm:cxn modelId="{E22C5B48-FA48-479C-9D43-B79CCC254328}" type="presOf" srcId="{24E2262F-4C09-4B9F-8277-6951CE33CB04}" destId="{ABBF0CC1-B917-437F-9A59-A8266A0E2157}" srcOrd="1" destOrd="0" presId="urn:microsoft.com/office/officeart/2009/3/layout/HorizontalOrganizationChart"/>
    <dgm:cxn modelId="{2865B049-3332-4E11-BA6D-8EC083D976B7}" srcId="{1A056E3E-6B60-4D4A-9127-1B71452DDD70}" destId="{D86598FC-7849-4A80-AEF1-DE19C80FDDDF}" srcOrd="3" destOrd="0" parTransId="{DAE8FE6E-E762-4030-942E-0246B89EDF88}" sibTransId="{5EB1A4D8-98F3-4E3C-BA56-45286339998B}"/>
    <dgm:cxn modelId="{E34ACB4A-40DE-4289-93CB-1187C811126C}" type="presOf" srcId="{6DF38E6B-163B-452F-864E-C01FD93D48E3}" destId="{EA7BCA2B-44B2-45E0-9D86-AF3891D9311B}" srcOrd="0" destOrd="0" presId="urn:microsoft.com/office/officeart/2009/3/layout/HorizontalOrganizationChart"/>
    <dgm:cxn modelId="{811EB94B-9767-42E0-A14C-9DC1B94155A4}" srcId="{46CD2BB8-31DF-4CE5-8691-734E252D27D7}" destId="{82A899F4-2EB4-4553-B59D-AC8D3FE85ECC}" srcOrd="4" destOrd="0" parTransId="{96AAB09C-69AC-469E-8E99-D2CB860B1003}" sibTransId="{7E644AA9-DD26-472B-B5AE-D117A6F488CC}"/>
    <dgm:cxn modelId="{68A3E94B-36A9-4C3C-B2A4-A8997C4B3C7C}" type="presOf" srcId="{B4446F0C-795E-4C37-98EA-CA7F017CDD59}" destId="{1E126E5A-D8A8-4284-AC4D-D14030235FFA}" srcOrd="0" destOrd="0" presId="urn:microsoft.com/office/officeart/2009/3/layout/HorizontalOrganizationChart"/>
    <dgm:cxn modelId="{29A06C4C-FC4C-4FEB-83D1-D268B66D26B4}" srcId="{1A056E3E-6B60-4D4A-9127-1B71452DDD70}" destId="{30A28BAE-0C41-465C-B4DA-F5D976EEF0C2}" srcOrd="0" destOrd="0" parTransId="{954CC676-706D-4799-A3A9-08C8409723D2}" sibTransId="{39CE99A1-28F0-4C3D-B1E2-D09028224BC8}"/>
    <dgm:cxn modelId="{F303826D-893F-4399-9ADA-EE5522A24D32}" type="presOf" srcId="{82A899F4-2EB4-4553-B59D-AC8D3FE85ECC}" destId="{C5CC7413-192E-4497-ABF2-64EA51289042}" srcOrd="0" destOrd="0" presId="urn:microsoft.com/office/officeart/2009/3/layout/HorizontalOrganizationChart"/>
    <dgm:cxn modelId="{1A13176E-ABD8-4685-B2B8-8AC0A2AB34BE}" srcId="{85C26528-1CA2-4732-ABEE-2ED2412C9B08}" destId="{FDCF6DBF-B8DB-48D3-92A3-E77936A487B1}" srcOrd="1" destOrd="0" parTransId="{0ECBE38B-F324-44C3-9697-D00B0B4EE98A}" sibTransId="{D0E9907C-F18E-4DA8-B115-6E953AD44799}"/>
    <dgm:cxn modelId="{43A3B06E-7859-4CDD-92E0-513D46D4DEAE}" type="presOf" srcId="{DAE8FE6E-E762-4030-942E-0246B89EDF88}" destId="{6B62964E-716E-4418-A275-4B67C3F01A4E}" srcOrd="0" destOrd="0" presId="urn:microsoft.com/office/officeart/2009/3/layout/HorizontalOrganizationChart"/>
    <dgm:cxn modelId="{9FD1FF6E-66D9-4077-8254-3D0C2ED448E2}" type="presOf" srcId="{0168E42A-AECF-41C1-B23B-7A53158750F4}" destId="{DFE55C5A-12E6-42EF-9DFC-E0CE06EEC79A}" srcOrd="0" destOrd="0" presId="urn:microsoft.com/office/officeart/2009/3/layout/HorizontalOrganizationChart"/>
    <dgm:cxn modelId="{B3254371-B587-4C31-97F8-EC058DBD5308}" srcId="{3D9084D7-A541-4020-8C61-7D79F361FA01}" destId="{E58ED615-7483-425C-A2A2-7F0B083E3058}" srcOrd="0" destOrd="0" parTransId="{0168E42A-AECF-41C1-B23B-7A53158750F4}" sibTransId="{520124F8-C780-45A0-8674-A6AE6AA667C6}"/>
    <dgm:cxn modelId="{79D6A952-01FD-4455-BFB9-E17D2FA27847}" type="presOf" srcId="{D86598FC-7849-4A80-AEF1-DE19C80FDDDF}" destId="{FC4BAF05-3ACA-423E-A6C7-757DD6860016}" srcOrd="1" destOrd="0" presId="urn:microsoft.com/office/officeart/2009/3/layout/HorizontalOrganizationChart"/>
    <dgm:cxn modelId="{E7686054-6CEA-4C95-81D4-263B98E20EAF}" srcId="{46CD2BB8-31DF-4CE5-8691-734E252D27D7}" destId="{8B19DFBD-F23B-4D1B-8ABB-5DDDB793AC4C}" srcOrd="2" destOrd="0" parTransId="{5690CBA5-DB91-4372-B874-487CB60EFEF5}" sibTransId="{202C6FE0-0CF9-46BF-8A68-7706DA44B37E}"/>
    <dgm:cxn modelId="{3427C355-22B2-466D-BDF6-2C98C817F270}" type="presOf" srcId="{1CFA363F-0A73-4856-939B-A3D5E3EE1068}" destId="{1A1F5E78-BA54-49CE-877A-334F0FC26875}" srcOrd="0" destOrd="0" presId="urn:microsoft.com/office/officeart/2009/3/layout/HorizontalOrganizationChart"/>
    <dgm:cxn modelId="{BC736276-83A3-42EC-AA0A-2DA1D1FFFBF5}" type="presOf" srcId="{CB3CD830-51F4-4518-989D-B830B5D3A395}" destId="{49CDA210-EF57-4A9A-8900-C702A52E1C5B}" srcOrd="0" destOrd="0" presId="urn:microsoft.com/office/officeart/2009/3/layout/HorizontalOrganizationChart"/>
    <dgm:cxn modelId="{11D07576-D0D9-4317-A1C9-1B21D5B891A4}" type="presOf" srcId="{6A0A221D-56AF-40FA-89A7-1D317F33FAEC}" destId="{73E428C5-AB84-4710-8E18-7055CB9D78FC}" srcOrd="1" destOrd="0" presId="urn:microsoft.com/office/officeart/2009/3/layout/HorizontalOrganizationChart"/>
    <dgm:cxn modelId="{13023878-8ACD-4D24-8713-C67F1BA0C0EC}" srcId="{3D9084D7-A541-4020-8C61-7D79F361FA01}" destId="{2C1B652A-59D4-4939-97FB-205D151342CE}" srcOrd="3" destOrd="0" parTransId="{13FA4897-86C2-461B-87A1-ABFBC617B539}" sibTransId="{4B360EF8-EE27-45ED-BEF1-6260C4BED1DA}"/>
    <dgm:cxn modelId="{3B0CC778-2C20-44D7-9C2A-C9A997B67A5E}" srcId="{FDCF6DBF-B8DB-48D3-92A3-E77936A487B1}" destId="{CE3DA062-E88E-4D54-A414-47B8831AB0EB}" srcOrd="2" destOrd="0" parTransId="{2F8DF674-33AE-44F5-B233-427CBE849202}" sibTransId="{440FA023-4266-4BFF-9E9D-282FDB174009}"/>
    <dgm:cxn modelId="{893BD478-6C78-457E-92DB-B20761D0A4E8}" type="presOf" srcId="{65FFCA74-0358-428C-B477-0B4B2F56422F}" destId="{18E624BC-ED8B-4EAB-BA16-BB2718B958C2}" srcOrd="1" destOrd="0" presId="urn:microsoft.com/office/officeart/2009/3/layout/HorizontalOrganizationChart"/>
    <dgm:cxn modelId="{B1431B59-5948-4DA1-BA38-CC9E45E2C63D}" srcId="{3D9084D7-A541-4020-8C61-7D79F361FA01}" destId="{65FFCA74-0358-428C-B477-0B4B2F56422F}" srcOrd="1" destOrd="0" parTransId="{4771F5B9-2B6E-4AC9-8C2B-8470CC4D0C2D}" sibTransId="{B11051AC-26E7-42CC-93CD-8486D91B3D8F}"/>
    <dgm:cxn modelId="{66F3327B-525D-4A73-8BCA-B5A481712127}" type="presOf" srcId="{7290E3AB-C31F-49F3-AE2F-3411672E1847}" destId="{E4FF4D85-B8B7-4E9D-A455-1C4CF62661E0}" srcOrd="0" destOrd="0" presId="urn:microsoft.com/office/officeart/2009/3/layout/HorizontalOrganizationChart"/>
    <dgm:cxn modelId="{34FC707B-1081-4DAB-AB52-85A5D7E282D6}" type="presOf" srcId="{D92F6305-5857-414A-B22F-802FC1938287}" destId="{917B490D-E24E-46A4-8B7A-B372368D65F5}" srcOrd="0" destOrd="0" presId="urn:microsoft.com/office/officeart/2009/3/layout/HorizontalOrganizationChart"/>
    <dgm:cxn modelId="{9E7F377D-5F1F-46E7-8CEB-DDC3F42B0A9F}" type="presOf" srcId="{D86598FC-7849-4A80-AEF1-DE19C80FDDDF}" destId="{64477787-24B8-4505-BB8A-B01CF19C866C}" srcOrd="0" destOrd="0" presId="urn:microsoft.com/office/officeart/2009/3/layout/HorizontalOrganizationChart"/>
    <dgm:cxn modelId="{B1F82481-A409-49EB-AE66-0DAB521791C9}" type="presOf" srcId="{B6754A46-7A6B-497B-8975-19D453A7B6EF}" destId="{960E1A9B-96C2-4136-BEFA-5A4BADD01DC7}" srcOrd="1" destOrd="0" presId="urn:microsoft.com/office/officeart/2009/3/layout/HorizontalOrganizationChart"/>
    <dgm:cxn modelId="{DF6E4F81-BAC1-41CD-99BF-A90D508DB029}" srcId="{46CD2BB8-31DF-4CE5-8691-734E252D27D7}" destId="{46EFE7EB-17CC-4066-8921-338A925FC0CF}" srcOrd="3" destOrd="0" parTransId="{BB805D19-D790-474B-8257-744C91C35E57}" sibTransId="{70F81B3A-78FD-4FB3-BA83-3A3B00AE7A54}"/>
    <dgm:cxn modelId="{7C1B1783-400C-45A8-8B55-F2F18DA467BB}" type="presOf" srcId="{3FC6F383-CF63-4B96-8B9F-66FE6E38A977}" destId="{3236F5DA-18FA-4CC5-A95C-8C0A4022906D}" srcOrd="0" destOrd="0" presId="urn:microsoft.com/office/officeart/2009/3/layout/HorizontalOrganizationChart"/>
    <dgm:cxn modelId="{F49C2983-4C68-41A0-9DD4-74ECD51513A5}" type="presOf" srcId="{F19EB447-4BB0-4F9E-B9ED-127B33F53E06}" destId="{D5FF4F6F-A872-407C-872D-ABF359E33116}" srcOrd="1" destOrd="0" presId="urn:microsoft.com/office/officeart/2009/3/layout/HorizontalOrganizationChart"/>
    <dgm:cxn modelId="{D0E6B985-91AC-410D-A10B-65569D05086E}" srcId="{FDCF6DBF-B8DB-48D3-92A3-E77936A487B1}" destId="{0DB14490-A9CC-4C63-900D-A13A15AFF87F}" srcOrd="3" destOrd="0" parTransId="{381C9947-AF7F-48D1-9492-142A43C08D1F}" sibTransId="{E52881FB-C18E-4E43-94BD-4AC37CEFFA25}"/>
    <dgm:cxn modelId="{B4FA5D86-C8AC-4AF9-B322-B903A540542B}" type="presOf" srcId="{E711FA58-C0CA-4E93-8F6B-F3C17922A869}" destId="{AF67C9C4-F52D-4E13-BEE7-2957FB1E5DA4}" srcOrd="0" destOrd="0" presId="urn:microsoft.com/office/officeart/2009/3/layout/HorizontalOrganizationChart"/>
    <dgm:cxn modelId="{FDE7E987-F76F-4D53-BCE2-D85AC86C3053}" srcId="{85C26528-1CA2-4732-ABEE-2ED2412C9B08}" destId="{46CD2BB8-31DF-4CE5-8691-734E252D27D7}" srcOrd="2" destOrd="0" parTransId="{A08A89D0-DDC5-4603-9514-B39362505976}" sibTransId="{14A83A6F-0F4C-4EB3-AAF4-D7B2D701CD20}"/>
    <dgm:cxn modelId="{A6D65389-849C-4833-AF7D-A9261A6893C1}" type="presOf" srcId="{50134DBD-CBDC-4FF4-B397-6E692344BF69}" destId="{6CFCB91C-4D5B-40C5-81ED-720C03287375}" srcOrd="0" destOrd="0" presId="urn:microsoft.com/office/officeart/2009/3/layout/HorizontalOrganizationChart"/>
    <dgm:cxn modelId="{44DAC589-15C5-461B-9B57-C8DC60A36C1D}" type="presOf" srcId="{B6754A46-7A6B-497B-8975-19D453A7B6EF}" destId="{0B1A31E3-7309-48FE-BF50-30CA0E7CAD99}" srcOrd="0" destOrd="0" presId="urn:microsoft.com/office/officeart/2009/3/layout/HorizontalOrganizationChart"/>
    <dgm:cxn modelId="{035B3A8F-20A9-4861-860B-FF50DA1CE3F5}" type="presOf" srcId="{30A28BAE-0C41-465C-B4DA-F5D976EEF0C2}" destId="{BA795604-99B5-4186-8F33-C1FC2C1C1C0C}" srcOrd="0" destOrd="0" presId="urn:microsoft.com/office/officeart/2009/3/layout/HorizontalOrganizationChart"/>
    <dgm:cxn modelId="{185D638F-0422-45EB-B69A-868CA83CA569}" type="presOf" srcId="{8B19DFBD-F23B-4D1B-8ABB-5DDDB793AC4C}" destId="{18E84552-20D9-4D79-87AB-8332715C33C7}" srcOrd="1" destOrd="0" presId="urn:microsoft.com/office/officeart/2009/3/layout/HorizontalOrganizationChart"/>
    <dgm:cxn modelId="{9A6B3792-D688-4903-A4A6-E87046826AC0}" type="presOf" srcId="{12B09AA4-57A1-4F86-A4ED-30BEEB590C4A}" destId="{59657FD6-4763-4314-82DC-01B2EEEC7A93}" srcOrd="1" destOrd="0" presId="urn:microsoft.com/office/officeart/2009/3/layout/HorizontalOrganizationChart"/>
    <dgm:cxn modelId="{66059294-6BA0-47AD-BACB-8C6761FEAEB6}" srcId="{85C26528-1CA2-4732-ABEE-2ED2412C9B08}" destId="{E711FA58-C0CA-4E93-8F6B-F3C17922A869}" srcOrd="3" destOrd="0" parTransId="{D92F6305-5857-414A-B22F-802FC1938287}" sibTransId="{7A1C2639-EF46-40C4-A38D-1A4C27258B34}"/>
    <dgm:cxn modelId="{5B634195-47BD-4672-8B74-C45554F32AA6}" type="presOf" srcId="{4A7466AA-2819-477A-B1E0-4C8AD0F01A88}" destId="{A9886210-F9A7-4437-B8CB-2640FEFA4E06}" srcOrd="0" destOrd="0" presId="urn:microsoft.com/office/officeart/2009/3/layout/HorizontalOrganizationChart"/>
    <dgm:cxn modelId="{1F177B97-F2DC-4CAF-B148-F95CE2E74956}" type="presOf" srcId="{E711FA58-C0CA-4E93-8F6B-F3C17922A869}" destId="{F954221A-8106-4FBD-99C1-38A0F7C81F4C}" srcOrd="1" destOrd="0" presId="urn:microsoft.com/office/officeart/2009/3/layout/HorizontalOrganizationChart"/>
    <dgm:cxn modelId="{5A7D179C-F4F6-4422-A9F1-535A213D66E8}" srcId="{85C26528-1CA2-4732-ABEE-2ED2412C9B08}" destId="{374AE608-38C2-493B-BB4E-4D81C541DD35}" srcOrd="4" destOrd="0" parTransId="{9BD2040C-3AA7-4FE7-A297-B2E615BBD916}" sibTransId="{E271B964-F5A0-4FF0-86F8-3AEE74013FBB}"/>
    <dgm:cxn modelId="{E4DE419D-FEC9-4C91-B62D-C742178029FC}" srcId="{46CD2BB8-31DF-4CE5-8691-734E252D27D7}" destId="{12B09AA4-57A1-4F86-A4ED-30BEEB590C4A}" srcOrd="0" destOrd="0" parTransId="{3FC6F383-CF63-4B96-8B9F-66FE6E38A977}" sibTransId="{67B250D0-7A8A-49B4-B1C2-40FC0728AFAA}"/>
    <dgm:cxn modelId="{6DECD99D-0E9D-4E5F-98EE-767700C72C0A}" srcId="{3D9084D7-A541-4020-8C61-7D79F361FA01}" destId="{24E2262F-4C09-4B9F-8277-6951CE33CB04}" srcOrd="4" destOrd="0" parTransId="{A00E4EB7-5B7B-443F-B610-CC8417B11B57}" sibTransId="{0ED42455-103E-49D9-8708-FC5EF6639724}"/>
    <dgm:cxn modelId="{075C9FA0-86D7-46ED-A8CD-F50B3A6A819E}" type="presOf" srcId="{13FA4897-86C2-461B-87A1-ABFBC617B539}" destId="{F03069C5-4CFC-4A13-95B9-244CECCD8467}" srcOrd="0" destOrd="0" presId="urn:microsoft.com/office/officeart/2009/3/layout/HorizontalOrganizationChart"/>
    <dgm:cxn modelId="{20BF6EA5-BD30-47C7-B70D-A241ED320BA9}" type="presOf" srcId="{FDCF6DBF-B8DB-48D3-92A3-E77936A487B1}" destId="{692A0D51-96CB-48C0-8191-A586DA4C3DF6}" srcOrd="1" destOrd="0" presId="urn:microsoft.com/office/officeart/2009/3/layout/HorizontalOrganizationChart"/>
    <dgm:cxn modelId="{9D5A49A8-76A8-430C-BDF2-FD3CB36B5222}" type="presOf" srcId="{6A0A221D-56AF-40FA-89A7-1D317F33FAEC}" destId="{693B4502-CABD-4653-AA5E-330A9138455B}" srcOrd="0" destOrd="0" presId="urn:microsoft.com/office/officeart/2009/3/layout/HorizontalOrganizationChart"/>
    <dgm:cxn modelId="{3CE024AA-14BA-41E8-85E9-39325B89A8FC}" srcId="{1A056E3E-6B60-4D4A-9127-1B71452DDD70}" destId="{177F295A-0AAA-47C4-B8B1-A813A03E179C}" srcOrd="2" destOrd="0" parTransId="{4A7466AA-2819-477A-B1E0-4C8AD0F01A88}" sibTransId="{D2903D9F-37F5-45FF-A64F-63A37B3EE414}"/>
    <dgm:cxn modelId="{B9CC79AA-8FCE-4DA4-8F15-83FD7BF46DCE}" type="presOf" srcId="{381C9947-AF7F-48D1-9492-142A43C08D1F}" destId="{1EDB54A5-7BDA-41D4-95F6-E09B5FF9606C}" srcOrd="0" destOrd="0" presId="urn:microsoft.com/office/officeart/2009/3/layout/HorizontalOrganizationChart"/>
    <dgm:cxn modelId="{96F48BAC-FBEA-48FA-AB53-9415DEA25332}" type="presOf" srcId="{A08A89D0-DDC5-4603-9514-B39362505976}" destId="{7C7C88C8-D681-4F85-8E06-F23A91620B74}" srcOrd="0" destOrd="0" presId="urn:microsoft.com/office/officeart/2009/3/layout/HorizontalOrganizationChart"/>
    <dgm:cxn modelId="{EE8192AD-0A43-425B-88DA-E9D8A4068F32}" type="presOf" srcId="{30A28BAE-0C41-465C-B4DA-F5D976EEF0C2}" destId="{26D90FE8-B479-4DBD-B029-580AF040E6D2}" srcOrd="1" destOrd="0" presId="urn:microsoft.com/office/officeart/2009/3/layout/HorizontalOrganizationChart"/>
    <dgm:cxn modelId="{B755F3B3-E34B-43B8-AD31-737A82746F9D}" type="presOf" srcId="{E58ED615-7483-425C-A2A2-7F0B083E3058}" destId="{1AE61C67-B7CA-4072-B502-1C8A5FA41377}" srcOrd="1" destOrd="0" presId="urn:microsoft.com/office/officeart/2009/3/layout/HorizontalOrganizationChart"/>
    <dgm:cxn modelId="{C7B671B4-637B-4EB0-9FA4-2A7A5FE7510D}" type="presOf" srcId="{177F295A-0AAA-47C4-B8B1-A813A03E179C}" destId="{12A3EE9F-8629-4678-80EC-7A26EA272494}" srcOrd="0" destOrd="0" presId="urn:microsoft.com/office/officeart/2009/3/layout/HorizontalOrganizationChart"/>
    <dgm:cxn modelId="{0F7013B5-3B28-4F54-ADAA-7011E384D980}" type="presOf" srcId="{E58ED615-7483-425C-A2A2-7F0B083E3058}" destId="{6542C88F-90DB-4CBB-8D57-25C233C6178B}" srcOrd="0" destOrd="0" presId="urn:microsoft.com/office/officeart/2009/3/layout/HorizontalOrganizationChart"/>
    <dgm:cxn modelId="{F34E29B8-610D-4A3E-B2F5-30377291262F}" type="presOf" srcId="{FDCF6DBF-B8DB-48D3-92A3-E77936A487B1}" destId="{C2FFD409-F875-41EC-889C-9D262CCA60E0}" srcOrd="0" destOrd="0" presId="urn:microsoft.com/office/officeart/2009/3/layout/HorizontalOrganizationChart"/>
    <dgm:cxn modelId="{ADC53BBB-7CF3-41F5-B1FD-89FEB8E08B32}" type="presOf" srcId="{CBB02410-9748-4FBB-9748-108281F737C4}" destId="{9277DFAB-AC5E-4F03-B086-AD6C429D26C3}" srcOrd="0" destOrd="0" presId="urn:microsoft.com/office/officeart/2009/3/layout/HorizontalOrganizationChart"/>
    <dgm:cxn modelId="{2566AEBF-EFC6-421D-9C5F-7F96AB1D0665}" type="presOf" srcId="{85C26528-1CA2-4732-ABEE-2ED2412C9B08}" destId="{769B787B-FB18-4E28-8EE0-63C1DC4C5B46}" srcOrd="0" destOrd="0" presId="urn:microsoft.com/office/officeart/2009/3/layout/HorizontalOrganizationChart"/>
    <dgm:cxn modelId="{E7D2E9C2-C0B5-47E7-93E6-C740D588BE3F}" srcId="{7290E3AB-C31F-49F3-AE2F-3411672E1847}" destId="{85C26528-1CA2-4732-ABEE-2ED2412C9B08}" srcOrd="0" destOrd="0" parTransId="{164E0779-8C16-47E5-9EC8-D14B517553FA}" sibTransId="{E2EBE096-A9BB-44DE-A7AB-E076216343C4}"/>
    <dgm:cxn modelId="{ED14E6C3-7E24-4CB0-929F-8D582804A75E}" type="presOf" srcId="{22FEB839-9538-43C5-85E4-CDDFD7F6114A}" destId="{9668B8ED-1539-4A70-A593-4D7722C2F1AC}" srcOrd="0" destOrd="0" presId="urn:microsoft.com/office/officeart/2009/3/layout/HorizontalOrganizationChart"/>
    <dgm:cxn modelId="{C78D35C5-B271-4B86-8A3B-E0A3049F3721}" type="presOf" srcId="{5179D8E2-E1F6-41E1-B042-0FF605A39F6D}" destId="{EF947CBB-1105-40E6-9EF6-23A7EC0D93A7}" srcOrd="0" destOrd="0" presId="urn:microsoft.com/office/officeart/2009/3/layout/HorizontalOrganizationChart"/>
    <dgm:cxn modelId="{2DA61CC6-36AE-4503-94DF-2D9881334F05}" type="presOf" srcId="{CE3DA062-E88E-4D54-A414-47B8831AB0EB}" destId="{77731760-954B-4C47-9CF7-EA33FBA0ABBF}" srcOrd="1" destOrd="0" presId="urn:microsoft.com/office/officeart/2009/3/layout/HorizontalOrganizationChart"/>
    <dgm:cxn modelId="{20C91FC6-C263-4227-A1E9-EF5C69C38EEB}" type="presOf" srcId="{12B09AA4-57A1-4F86-A4ED-30BEEB590C4A}" destId="{CC27FB4A-4DFF-4AB3-809E-E92223A74BB3}" srcOrd="0" destOrd="0" presId="urn:microsoft.com/office/officeart/2009/3/layout/HorizontalOrganizationChart"/>
    <dgm:cxn modelId="{673977CA-53FC-4E78-9B4A-71B54A74AD5F}" type="presOf" srcId="{4771F5B9-2B6E-4AC9-8C2B-8470CC4D0C2D}" destId="{9E3CBCF0-6D7B-4071-8F93-9B84BFEEEC92}" srcOrd="0" destOrd="0" presId="urn:microsoft.com/office/officeart/2009/3/layout/HorizontalOrganizationChart"/>
    <dgm:cxn modelId="{7A96DFCC-D71A-4CBA-8828-4B18D71987BA}" type="presOf" srcId="{3D9084D7-A541-4020-8C61-7D79F361FA01}" destId="{8F15B203-C0CB-4982-8C08-2ED86F2389E0}" srcOrd="1" destOrd="0" presId="urn:microsoft.com/office/officeart/2009/3/layout/HorizontalOrganizationChart"/>
    <dgm:cxn modelId="{B0271FD0-3A40-441E-AD0F-E9E673C4370F}" srcId="{FDCF6DBF-B8DB-48D3-92A3-E77936A487B1}" destId="{AD819B3C-7387-4F57-BFD6-60E589E102BD}" srcOrd="0" destOrd="0" parTransId="{50134DBD-CBDC-4FF4-B397-6E692344BF69}" sibTransId="{9D83F4AD-8FF1-4067-AC7B-D63E996517CD}"/>
    <dgm:cxn modelId="{4F068CD2-999B-4697-8D63-31918A3B5CCB}" type="presOf" srcId="{0DB14490-A9CC-4C63-900D-A13A15AFF87F}" destId="{DB01F9E3-22EB-42C2-AB60-CD9CCE4F8C49}" srcOrd="1" destOrd="0" presId="urn:microsoft.com/office/officeart/2009/3/layout/HorizontalOrganizationChart"/>
    <dgm:cxn modelId="{0062CAD2-D057-4F2C-AE89-5F06D876811C}" type="presOf" srcId="{AD819B3C-7387-4F57-BFD6-60E589E102BD}" destId="{6FE68693-DD8B-4B19-8B3A-6C8051E46666}" srcOrd="1" destOrd="0" presId="urn:microsoft.com/office/officeart/2009/3/layout/HorizontalOrganizationChart"/>
    <dgm:cxn modelId="{BB90BAD8-D2E5-4CD1-9478-6516960DEAD7}" type="presOf" srcId="{24E2262F-4C09-4B9F-8277-6951CE33CB04}" destId="{3A802C99-23D4-433D-8743-FF6A35BCC850}" srcOrd="0" destOrd="0" presId="urn:microsoft.com/office/officeart/2009/3/layout/HorizontalOrganizationChart"/>
    <dgm:cxn modelId="{D6BC71E1-4E99-4508-8A45-3FCBF6261BB5}" type="presOf" srcId="{82A899F4-2EB4-4553-B59D-AC8D3FE85ECC}" destId="{341E5C95-A9E4-403C-97AA-BDF07608C703}" srcOrd="1" destOrd="0" presId="urn:microsoft.com/office/officeart/2009/3/layout/HorizontalOrganizationChart"/>
    <dgm:cxn modelId="{8EA620E6-610F-4660-BADE-55E365FB44AD}" type="presOf" srcId="{5179D8E2-E1F6-41E1-B042-0FF605A39F6D}" destId="{8B9EE869-4096-4746-BB18-1B0491B9FB3A}" srcOrd="1" destOrd="0" presId="urn:microsoft.com/office/officeart/2009/3/layout/HorizontalOrganizationChart"/>
    <dgm:cxn modelId="{30B937E6-9DDB-40F8-BD9D-D0C224ED6390}" srcId="{FDCF6DBF-B8DB-48D3-92A3-E77936A487B1}" destId="{5179D8E2-E1F6-41E1-B042-0FF605A39F6D}" srcOrd="1" destOrd="0" parTransId="{D97D1E48-6F02-4816-AF9A-2C5007201BC7}" sibTransId="{ACD37E25-998F-4C04-B548-8A514F63D141}"/>
    <dgm:cxn modelId="{7BE1CCE8-8A56-4002-A1B6-A2506992A4EE}" type="presOf" srcId="{2C1B652A-59D4-4939-97FB-205D151342CE}" destId="{F00BA494-2C07-450F-8D37-AB32889F99D6}" srcOrd="0" destOrd="0" presId="urn:microsoft.com/office/officeart/2009/3/layout/HorizontalOrganizationChart"/>
    <dgm:cxn modelId="{84DB29FC-499B-4DFC-9E40-A366CAA488E1}" type="presOf" srcId="{1A056E3E-6B60-4D4A-9127-1B71452DDD70}" destId="{796DC82C-8A1F-4750-BFA2-56D3FB38F3ED}" srcOrd="0" destOrd="0" presId="urn:microsoft.com/office/officeart/2009/3/layout/HorizontalOrganizationChart"/>
    <dgm:cxn modelId="{7A2AFEFE-9CF0-4120-86FE-FF65FE44F475}" srcId="{1A056E3E-6B60-4D4A-9127-1B71452DDD70}" destId="{B4446F0C-795E-4C37-98EA-CA7F017CDD59}" srcOrd="1" destOrd="0" parTransId="{1CFA363F-0A73-4856-939B-A3D5E3EE1068}" sibTransId="{2D7DBDE9-F652-4BD8-8986-F377CC9061F5}"/>
    <dgm:cxn modelId="{1CD3821E-8B21-4069-8658-5E28EF97D5D7}" type="presParOf" srcId="{E4FF4D85-B8B7-4E9D-A455-1C4CF62661E0}" destId="{FE0A727E-6FC5-4904-A530-0B2E08AB1B64}" srcOrd="0" destOrd="0" presId="urn:microsoft.com/office/officeart/2009/3/layout/HorizontalOrganizationChart"/>
    <dgm:cxn modelId="{6AF1CEBC-BC5F-465B-8F32-05950D11592A}" type="presParOf" srcId="{FE0A727E-6FC5-4904-A530-0B2E08AB1B64}" destId="{A30B2690-0E69-4758-AD7F-4187B8AD5D3F}" srcOrd="0" destOrd="0" presId="urn:microsoft.com/office/officeart/2009/3/layout/HorizontalOrganizationChart"/>
    <dgm:cxn modelId="{217B1287-F46C-4D51-A2F5-A6E5ECFC8B60}" type="presParOf" srcId="{A30B2690-0E69-4758-AD7F-4187B8AD5D3F}" destId="{769B787B-FB18-4E28-8EE0-63C1DC4C5B46}" srcOrd="0" destOrd="0" presId="urn:microsoft.com/office/officeart/2009/3/layout/HorizontalOrganizationChart"/>
    <dgm:cxn modelId="{6D928970-B0B4-4FEE-9A5A-22E6EB4EDDCB}" type="presParOf" srcId="{A30B2690-0E69-4758-AD7F-4187B8AD5D3F}" destId="{75A07BB6-A78E-416F-ACE5-34C86AFB749F}" srcOrd="1" destOrd="0" presId="urn:microsoft.com/office/officeart/2009/3/layout/HorizontalOrganizationChart"/>
    <dgm:cxn modelId="{5426A463-739D-4AF0-AD39-63E4823E9EFF}" type="presParOf" srcId="{FE0A727E-6FC5-4904-A530-0B2E08AB1B64}" destId="{59D83EB5-7BFF-45AC-9277-A234F4F3A19F}" srcOrd="1" destOrd="0" presId="urn:microsoft.com/office/officeart/2009/3/layout/HorizontalOrganizationChart"/>
    <dgm:cxn modelId="{DC85634C-E619-497C-8ECC-CD67AC5EBCD6}" type="presParOf" srcId="{59D83EB5-7BFF-45AC-9277-A234F4F3A19F}" destId="{33CA9710-97C4-4E77-A473-DE2E122755AB}" srcOrd="0" destOrd="0" presId="urn:microsoft.com/office/officeart/2009/3/layout/HorizontalOrganizationChart"/>
    <dgm:cxn modelId="{62EE9F8A-9C9A-42D9-A958-619FD48EBE5A}" type="presParOf" srcId="{59D83EB5-7BFF-45AC-9277-A234F4F3A19F}" destId="{D1D1521E-462C-4C4A-822B-2C0BCC4C50B4}" srcOrd="1" destOrd="0" presId="urn:microsoft.com/office/officeart/2009/3/layout/HorizontalOrganizationChart"/>
    <dgm:cxn modelId="{B0C81F24-2C47-47A2-83ED-C17F6D13DBCA}" type="presParOf" srcId="{D1D1521E-462C-4C4A-822B-2C0BCC4C50B4}" destId="{DA5E67FD-01EB-41CC-AFEF-DB8490719315}" srcOrd="0" destOrd="0" presId="urn:microsoft.com/office/officeart/2009/3/layout/HorizontalOrganizationChart"/>
    <dgm:cxn modelId="{7B41B57D-FB56-4AD8-BF7F-3CF96E3DD77C}" type="presParOf" srcId="{DA5E67FD-01EB-41CC-AFEF-DB8490719315}" destId="{C2FFD409-F875-41EC-889C-9D262CCA60E0}" srcOrd="0" destOrd="0" presId="urn:microsoft.com/office/officeart/2009/3/layout/HorizontalOrganizationChart"/>
    <dgm:cxn modelId="{9607C10B-4F2D-4A03-A75C-09F056C5DD1B}" type="presParOf" srcId="{DA5E67FD-01EB-41CC-AFEF-DB8490719315}" destId="{692A0D51-96CB-48C0-8191-A586DA4C3DF6}" srcOrd="1" destOrd="0" presId="urn:microsoft.com/office/officeart/2009/3/layout/HorizontalOrganizationChart"/>
    <dgm:cxn modelId="{D0A13D43-B7BE-4382-BE46-389279CB0F78}" type="presParOf" srcId="{D1D1521E-462C-4C4A-822B-2C0BCC4C50B4}" destId="{8F185DEB-2920-46F6-8657-F38416ED09CA}" srcOrd="1" destOrd="0" presId="urn:microsoft.com/office/officeart/2009/3/layout/HorizontalOrganizationChart"/>
    <dgm:cxn modelId="{8867E05D-5E3A-4C76-9E66-21441667989E}" type="presParOf" srcId="{8F185DEB-2920-46F6-8657-F38416ED09CA}" destId="{6CFCB91C-4D5B-40C5-81ED-720C03287375}" srcOrd="0" destOrd="0" presId="urn:microsoft.com/office/officeart/2009/3/layout/HorizontalOrganizationChart"/>
    <dgm:cxn modelId="{2BB2425C-4986-4B5F-BBF6-9403D04C5590}" type="presParOf" srcId="{8F185DEB-2920-46F6-8657-F38416ED09CA}" destId="{4FEDF45B-E666-47CA-BADE-E3E7F7643568}" srcOrd="1" destOrd="0" presId="urn:microsoft.com/office/officeart/2009/3/layout/HorizontalOrganizationChart"/>
    <dgm:cxn modelId="{4AE04652-39B3-4561-A920-C86E4187CCD3}" type="presParOf" srcId="{4FEDF45B-E666-47CA-BADE-E3E7F7643568}" destId="{9942900C-0200-4B6D-A9C0-9343E42F7A90}" srcOrd="0" destOrd="0" presId="urn:microsoft.com/office/officeart/2009/3/layout/HorizontalOrganizationChart"/>
    <dgm:cxn modelId="{55C9334E-7047-42AF-AF27-BFD5746D069F}" type="presParOf" srcId="{9942900C-0200-4B6D-A9C0-9343E42F7A90}" destId="{126DF45B-3D04-4690-87E5-F90A63C63853}" srcOrd="0" destOrd="0" presId="urn:microsoft.com/office/officeart/2009/3/layout/HorizontalOrganizationChart"/>
    <dgm:cxn modelId="{E11A2C2D-5156-402F-9444-8FE6ED46818D}" type="presParOf" srcId="{9942900C-0200-4B6D-A9C0-9343E42F7A90}" destId="{6FE68693-DD8B-4B19-8B3A-6C8051E46666}" srcOrd="1" destOrd="0" presId="urn:microsoft.com/office/officeart/2009/3/layout/HorizontalOrganizationChart"/>
    <dgm:cxn modelId="{ECD3CDB6-486A-4BA8-8434-8BFEF9031BC6}" type="presParOf" srcId="{4FEDF45B-E666-47CA-BADE-E3E7F7643568}" destId="{5EF4FAF2-3411-49CF-A90C-8FB2093A8518}" srcOrd="1" destOrd="0" presId="urn:microsoft.com/office/officeart/2009/3/layout/HorizontalOrganizationChart"/>
    <dgm:cxn modelId="{09DCD747-B58A-4962-9179-27220AA863CF}" type="presParOf" srcId="{4FEDF45B-E666-47CA-BADE-E3E7F7643568}" destId="{5AB75BC4-D225-4997-AE4B-D0EF19749FEF}" srcOrd="2" destOrd="0" presId="urn:microsoft.com/office/officeart/2009/3/layout/HorizontalOrganizationChart"/>
    <dgm:cxn modelId="{159537BF-BF27-4177-88C8-DCCB04889E12}" type="presParOf" srcId="{8F185DEB-2920-46F6-8657-F38416ED09CA}" destId="{99481D94-B0D6-4EC7-8F1C-C2D1A79C2A36}" srcOrd="2" destOrd="0" presId="urn:microsoft.com/office/officeart/2009/3/layout/HorizontalOrganizationChart"/>
    <dgm:cxn modelId="{DE22530F-68C3-49E3-B259-9638BCA75230}" type="presParOf" srcId="{8F185DEB-2920-46F6-8657-F38416ED09CA}" destId="{A550A033-9743-4CC7-8156-68A42CBB588C}" srcOrd="3" destOrd="0" presId="urn:microsoft.com/office/officeart/2009/3/layout/HorizontalOrganizationChart"/>
    <dgm:cxn modelId="{160CD181-D0F3-4E97-887F-EC8AFBD5AE41}" type="presParOf" srcId="{A550A033-9743-4CC7-8156-68A42CBB588C}" destId="{29EA5204-F374-4E5F-AC7E-434A74748013}" srcOrd="0" destOrd="0" presId="urn:microsoft.com/office/officeart/2009/3/layout/HorizontalOrganizationChart"/>
    <dgm:cxn modelId="{9DCA25A6-0152-4ADD-8AA8-D86ACFDBF320}" type="presParOf" srcId="{29EA5204-F374-4E5F-AC7E-434A74748013}" destId="{EF947CBB-1105-40E6-9EF6-23A7EC0D93A7}" srcOrd="0" destOrd="0" presId="urn:microsoft.com/office/officeart/2009/3/layout/HorizontalOrganizationChart"/>
    <dgm:cxn modelId="{C26AAC26-003A-4723-A22A-681070DF31E8}" type="presParOf" srcId="{29EA5204-F374-4E5F-AC7E-434A74748013}" destId="{8B9EE869-4096-4746-BB18-1B0491B9FB3A}" srcOrd="1" destOrd="0" presId="urn:microsoft.com/office/officeart/2009/3/layout/HorizontalOrganizationChart"/>
    <dgm:cxn modelId="{26E988F2-CCC8-4330-907E-CD8AEEEA01EA}" type="presParOf" srcId="{A550A033-9743-4CC7-8156-68A42CBB588C}" destId="{432B1E5D-9D41-4B3E-A95A-2BF0A1871799}" srcOrd="1" destOrd="0" presId="urn:microsoft.com/office/officeart/2009/3/layout/HorizontalOrganizationChart"/>
    <dgm:cxn modelId="{D655A2B4-8271-4293-A683-A8357C199E38}" type="presParOf" srcId="{A550A033-9743-4CC7-8156-68A42CBB588C}" destId="{CD214F8A-F236-46DD-9C73-F825B07F1613}" srcOrd="2" destOrd="0" presId="urn:microsoft.com/office/officeart/2009/3/layout/HorizontalOrganizationChart"/>
    <dgm:cxn modelId="{D3DC47F1-C35B-49D1-8A86-E0E9F41293CB}" type="presParOf" srcId="{8F185DEB-2920-46F6-8657-F38416ED09CA}" destId="{30C430C1-1002-426A-AD34-F227731315CC}" srcOrd="4" destOrd="0" presId="urn:microsoft.com/office/officeart/2009/3/layout/HorizontalOrganizationChart"/>
    <dgm:cxn modelId="{A0CC569F-E324-4908-90D8-F71A0250B968}" type="presParOf" srcId="{8F185DEB-2920-46F6-8657-F38416ED09CA}" destId="{B1968F05-68C2-4BC2-8754-B334D8107549}" srcOrd="5" destOrd="0" presId="urn:microsoft.com/office/officeart/2009/3/layout/HorizontalOrganizationChart"/>
    <dgm:cxn modelId="{E00699C4-083C-4588-9D53-35563A8D1A07}" type="presParOf" srcId="{B1968F05-68C2-4BC2-8754-B334D8107549}" destId="{95866D4F-A454-448E-881C-AD2FF9818D73}" srcOrd="0" destOrd="0" presId="urn:microsoft.com/office/officeart/2009/3/layout/HorizontalOrganizationChart"/>
    <dgm:cxn modelId="{1596D657-DE27-4319-9BE8-B505591E4E71}" type="presParOf" srcId="{95866D4F-A454-448E-881C-AD2FF9818D73}" destId="{C3B4C4F9-EB9B-41B6-9FD1-8CD39A068956}" srcOrd="0" destOrd="0" presId="urn:microsoft.com/office/officeart/2009/3/layout/HorizontalOrganizationChart"/>
    <dgm:cxn modelId="{CBD6BCDC-D8FE-4A44-BD21-468B0EADCEED}" type="presParOf" srcId="{95866D4F-A454-448E-881C-AD2FF9818D73}" destId="{77731760-954B-4C47-9CF7-EA33FBA0ABBF}" srcOrd="1" destOrd="0" presId="urn:microsoft.com/office/officeart/2009/3/layout/HorizontalOrganizationChart"/>
    <dgm:cxn modelId="{9A04EE74-7AC5-4670-BBF6-718F35060778}" type="presParOf" srcId="{B1968F05-68C2-4BC2-8754-B334D8107549}" destId="{C61C4D8E-56C4-4934-B328-1AB29E682A23}" srcOrd="1" destOrd="0" presId="urn:microsoft.com/office/officeart/2009/3/layout/HorizontalOrganizationChart"/>
    <dgm:cxn modelId="{BA69D42C-42B4-4429-9E68-65D305E576B1}" type="presParOf" srcId="{B1968F05-68C2-4BC2-8754-B334D8107549}" destId="{FCD9BA6B-4C39-4BE1-A8FA-51986EF48C59}" srcOrd="2" destOrd="0" presId="urn:microsoft.com/office/officeart/2009/3/layout/HorizontalOrganizationChart"/>
    <dgm:cxn modelId="{22CCA793-D68B-434F-860E-6A908398C811}" type="presParOf" srcId="{8F185DEB-2920-46F6-8657-F38416ED09CA}" destId="{1EDB54A5-7BDA-41D4-95F6-E09B5FF9606C}" srcOrd="6" destOrd="0" presId="urn:microsoft.com/office/officeart/2009/3/layout/HorizontalOrganizationChart"/>
    <dgm:cxn modelId="{F79680A4-3598-4825-AA0A-6EB9FB54BDF2}" type="presParOf" srcId="{8F185DEB-2920-46F6-8657-F38416ED09CA}" destId="{9991C8AA-EA4E-4131-9CE2-4F93EF8FE08F}" srcOrd="7" destOrd="0" presId="urn:microsoft.com/office/officeart/2009/3/layout/HorizontalOrganizationChart"/>
    <dgm:cxn modelId="{726E2A71-3A72-4CB5-92DF-B4E25625C550}" type="presParOf" srcId="{9991C8AA-EA4E-4131-9CE2-4F93EF8FE08F}" destId="{FE7989FD-28CD-40EF-AE78-BAF6CE730E46}" srcOrd="0" destOrd="0" presId="urn:microsoft.com/office/officeart/2009/3/layout/HorizontalOrganizationChart"/>
    <dgm:cxn modelId="{0A6FCF51-3B18-426D-AE37-E494B5568032}" type="presParOf" srcId="{FE7989FD-28CD-40EF-AE78-BAF6CE730E46}" destId="{42FB9C9E-D4CC-4F45-AC5D-8AA5954EF3DB}" srcOrd="0" destOrd="0" presId="urn:microsoft.com/office/officeart/2009/3/layout/HorizontalOrganizationChart"/>
    <dgm:cxn modelId="{B25CA279-33B2-4F16-88FA-687FEA0600A8}" type="presParOf" srcId="{FE7989FD-28CD-40EF-AE78-BAF6CE730E46}" destId="{DB01F9E3-22EB-42C2-AB60-CD9CCE4F8C49}" srcOrd="1" destOrd="0" presId="urn:microsoft.com/office/officeart/2009/3/layout/HorizontalOrganizationChart"/>
    <dgm:cxn modelId="{9FB5E2AD-338D-4B6A-A04B-004362F7AC0B}" type="presParOf" srcId="{9991C8AA-EA4E-4131-9CE2-4F93EF8FE08F}" destId="{C1AD4457-8AD0-4CA9-8765-4F717C0541B7}" srcOrd="1" destOrd="0" presId="urn:microsoft.com/office/officeart/2009/3/layout/HorizontalOrganizationChart"/>
    <dgm:cxn modelId="{1CE248D6-6480-43AF-A780-88F9B32FA384}" type="presParOf" srcId="{9991C8AA-EA4E-4131-9CE2-4F93EF8FE08F}" destId="{ECED07B7-A2CE-41E4-B2B5-21C7C183D836}" srcOrd="2" destOrd="0" presId="urn:microsoft.com/office/officeart/2009/3/layout/HorizontalOrganizationChart"/>
    <dgm:cxn modelId="{3DDE89E3-D84B-480F-81FB-E786A8D49912}" type="presParOf" srcId="{D1D1521E-462C-4C4A-822B-2C0BCC4C50B4}" destId="{34D03138-10C5-49B4-8FC5-ED91A66BA67C}" srcOrd="2" destOrd="0" presId="urn:microsoft.com/office/officeart/2009/3/layout/HorizontalOrganizationChart"/>
    <dgm:cxn modelId="{4249C57B-CE51-4C89-BA96-D91E8603D8B0}" type="presParOf" srcId="{59D83EB5-7BFF-45AC-9277-A234F4F3A19F}" destId="{7C7C88C8-D681-4F85-8E06-F23A91620B74}" srcOrd="2" destOrd="0" presId="urn:microsoft.com/office/officeart/2009/3/layout/HorizontalOrganizationChart"/>
    <dgm:cxn modelId="{0F666E1E-B305-4E46-8D6A-4D7C77B53102}" type="presParOf" srcId="{59D83EB5-7BFF-45AC-9277-A234F4F3A19F}" destId="{3E2243ED-22D9-43DE-8413-7705809D00A1}" srcOrd="3" destOrd="0" presId="urn:microsoft.com/office/officeart/2009/3/layout/HorizontalOrganizationChart"/>
    <dgm:cxn modelId="{C76FEA71-9F44-4D89-9F40-94BDC99E7B22}" type="presParOf" srcId="{3E2243ED-22D9-43DE-8413-7705809D00A1}" destId="{F0CE5BF9-BC9D-4819-A999-E7D925BDB2A5}" srcOrd="0" destOrd="0" presId="urn:microsoft.com/office/officeart/2009/3/layout/HorizontalOrganizationChart"/>
    <dgm:cxn modelId="{8F905986-2A30-4855-B515-A9A21161A073}" type="presParOf" srcId="{F0CE5BF9-BC9D-4819-A999-E7D925BDB2A5}" destId="{69B6E988-179D-440A-934E-4D0916069EC9}" srcOrd="0" destOrd="0" presId="urn:microsoft.com/office/officeart/2009/3/layout/HorizontalOrganizationChart"/>
    <dgm:cxn modelId="{DBEEDAD0-87A1-4DDF-8AB3-C6940E9E86CE}" type="presParOf" srcId="{F0CE5BF9-BC9D-4819-A999-E7D925BDB2A5}" destId="{4ABEEA4E-876E-42AD-981C-66ADCDC5BC33}" srcOrd="1" destOrd="0" presId="urn:microsoft.com/office/officeart/2009/3/layout/HorizontalOrganizationChart"/>
    <dgm:cxn modelId="{963DBCE9-F970-4344-9FD9-B91CB3761EA6}" type="presParOf" srcId="{3E2243ED-22D9-43DE-8413-7705809D00A1}" destId="{46843B71-D7C3-4020-81DA-87C7B9365743}" srcOrd="1" destOrd="0" presId="urn:microsoft.com/office/officeart/2009/3/layout/HorizontalOrganizationChart"/>
    <dgm:cxn modelId="{29888D56-F76B-4B7B-946C-D7B15F68503D}" type="presParOf" srcId="{46843B71-D7C3-4020-81DA-87C7B9365743}" destId="{3236F5DA-18FA-4CC5-A95C-8C0A4022906D}" srcOrd="0" destOrd="0" presId="urn:microsoft.com/office/officeart/2009/3/layout/HorizontalOrganizationChart"/>
    <dgm:cxn modelId="{1AF5A6BF-F169-4B65-BA01-23B58107EAA3}" type="presParOf" srcId="{46843B71-D7C3-4020-81DA-87C7B9365743}" destId="{17D8B250-197E-42F1-B829-73BA6CD6221C}" srcOrd="1" destOrd="0" presId="urn:microsoft.com/office/officeart/2009/3/layout/HorizontalOrganizationChart"/>
    <dgm:cxn modelId="{B422F6CF-F2C9-4B1D-8C89-4B1C2D3B9AA2}" type="presParOf" srcId="{17D8B250-197E-42F1-B829-73BA6CD6221C}" destId="{8D6BB3CD-76B8-4870-8AA4-15EADBCC8597}" srcOrd="0" destOrd="0" presId="urn:microsoft.com/office/officeart/2009/3/layout/HorizontalOrganizationChart"/>
    <dgm:cxn modelId="{824330EA-F835-464D-87F5-1B76AECE3EFD}" type="presParOf" srcId="{8D6BB3CD-76B8-4870-8AA4-15EADBCC8597}" destId="{CC27FB4A-4DFF-4AB3-809E-E92223A74BB3}" srcOrd="0" destOrd="0" presId="urn:microsoft.com/office/officeart/2009/3/layout/HorizontalOrganizationChart"/>
    <dgm:cxn modelId="{AAEC57C5-D307-4FF8-811F-96BA2E0F281E}" type="presParOf" srcId="{8D6BB3CD-76B8-4870-8AA4-15EADBCC8597}" destId="{59657FD6-4763-4314-82DC-01B2EEEC7A93}" srcOrd="1" destOrd="0" presId="urn:microsoft.com/office/officeart/2009/3/layout/HorizontalOrganizationChart"/>
    <dgm:cxn modelId="{6B9F5648-D219-4EF5-A593-EAE848385697}" type="presParOf" srcId="{17D8B250-197E-42F1-B829-73BA6CD6221C}" destId="{B892851E-18C9-44EE-B6FC-A1873775D2BD}" srcOrd="1" destOrd="0" presId="urn:microsoft.com/office/officeart/2009/3/layout/HorizontalOrganizationChart"/>
    <dgm:cxn modelId="{0EE60D33-17DA-4014-A123-77B75993CA08}" type="presParOf" srcId="{17D8B250-197E-42F1-B829-73BA6CD6221C}" destId="{34E4C72E-CAD4-4EE7-8FB0-E35E89867C53}" srcOrd="2" destOrd="0" presId="urn:microsoft.com/office/officeart/2009/3/layout/HorizontalOrganizationChart"/>
    <dgm:cxn modelId="{D5A79BFB-E646-468B-AF99-471BD7A65025}" type="presParOf" srcId="{46843B71-D7C3-4020-81DA-87C7B9365743}" destId="{9668B8ED-1539-4A70-A593-4D7722C2F1AC}" srcOrd="2" destOrd="0" presId="urn:microsoft.com/office/officeart/2009/3/layout/HorizontalOrganizationChart"/>
    <dgm:cxn modelId="{749191FB-973D-4449-AAA5-99BACF70103F}" type="presParOf" srcId="{46843B71-D7C3-4020-81DA-87C7B9365743}" destId="{4C2A946A-50A6-4BF6-9525-98C761245B1E}" srcOrd="3" destOrd="0" presId="urn:microsoft.com/office/officeart/2009/3/layout/HorizontalOrganizationChart"/>
    <dgm:cxn modelId="{E2628575-6992-4754-A3D4-D4EC06702C8E}" type="presParOf" srcId="{4C2A946A-50A6-4BF6-9525-98C761245B1E}" destId="{97ADDEB8-95AD-4F83-A030-757D3DFDCB92}" srcOrd="0" destOrd="0" presId="urn:microsoft.com/office/officeart/2009/3/layout/HorizontalOrganizationChart"/>
    <dgm:cxn modelId="{7354C36C-F3DF-4582-8FC4-66EF46A10A38}" type="presParOf" srcId="{97ADDEB8-95AD-4F83-A030-757D3DFDCB92}" destId="{693B4502-CABD-4653-AA5E-330A9138455B}" srcOrd="0" destOrd="0" presId="urn:microsoft.com/office/officeart/2009/3/layout/HorizontalOrganizationChart"/>
    <dgm:cxn modelId="{F0BAE354-71CC-4DD9-A6EC-5C9EF7C106DC}" type="presParOf" srcId="{97ADDEB8-95AD-4F83-A030-757D3DFDCB92}" destId="{73E428C5-AB84-4710-8E18-7055CB9D78FC}" srcOrd="1" destOrd="0" presId="urn:microsoft.com/office/officeart/2009/3/layout/HorizontalOrganizationChart"/>
    <dgm:cxn modelId="{7FCB694D-AE68-4FDA-A2A7-B75DCD4963A3}" type="presParOf" srcId="{4C2A946A-50A6-4BF6-9525-98C761245B1E}" destId="{0CC141C8-0BD7-4FC4-BAD0-230E96728D68}" srcOrd="1" destOrd="0" presId="urn:microsoft.com/office/officeart/2009/3/layout/HorizontalOrganizationChart"/>
    <dgm:cxn modelId="{374FCA4E-8A50-410B-AB6A-41F95C3AA7E9}" type="presParOf" srcId="{4C2A946A-50A6-4BF6-9525-98C761245B1E}" destId="{0F0C922E-2067-4989-B095-729048BAA50F}" srcOrd="2" destOrd="0" presId="urn:microsoft.com/office/officeart/2009/3/layout/HorizontalOrganizationChart"/>
    <dgm:cxn modelId="{FE5E9E82-5813-4E29-B5FC-5137EB94EFF0}" type="presParOf" srcId="{46843B71-D7C3-4020-81DA-87C7B9365743}" destId="{59C2CA6C-99A5-4338-ABE0-562C61E09DDB}" srcOrd="4" destOrd="0" presId="urn:microsoft.com/office/officeart/2009/3/layout/HorizontalOrganizationChart"/>
    <dgm:cxn modelId="{B23C4A06-5E39-4DE2-AD14-6163E90006F4}" type="presParOf" srcId="{46843B71-D7C3-4020-81DA-87C7B9365743}" destId="{DEB400DB-A9D7-427C-9A2E-4185B971EEC2}" srcOrd="5" destOrd="0" presId="urn:microsoft.com/office/officeart/2009/3/layout/HorizontalOrganizationChart"/>
    <dgm:cxn modelId="{035460A7-6A74-42DE-AA39-971FDAE65E2E}" type="presParOf" srcId="{DEB400DB-A9D7-427C-9A2E-4185B971EEC2}" destId="{6B86B9F5-5720-45C5-90EA-554BCDA01CA5}" srcOrd="0" destOrd="0" presId="urn:microsoft.com/office/officeart/2009/3/layout/HorizontalOrganizationChart"/>
    <dgm:cxn modelId="{F5748745-76AD-49A5-9534-1450D034ED18}" type="presParOf" srcId="{6B86B9F5-5720-45C5-90EA-554BCDA01CA5}" destId="{27E5E2C7-9FDB-4D96-926F-52F2B2107543}" srcOrd="0" destOrd="0" presId="urn:microsoft.com/office/officeart/2009/3/layout/HorizontalOrganizationChart"/>
    <dgm:cxn modelId="{24E8C3E3-E023-429C-A328-208C7835E175}" type="presParOf" srcId="{6B86B9F5-5720-45C5-90EA-554BCDA01CA5}" destId="{18E84552-20D9-4D79-87AB-8332715C33C7}" srcOrd="1" destOrd="0" presId="urn:microsoft.com/office/officeart/2009/3/layout/HorizontalOrganizationChart"/>
    <dgm:cxn modelId="{C8F13B94-11CB-4CB6-815B-97E31EF10CA6}" type="presParOf" srcId="{DEB400DB-A9D7-427C-9A2E-4185B971EEC2}" destId="{9A38C876-7CAB-42A7-9C54-DCF05D22A488}" srcOrd="1" destOrd="0" presId="urn:microsoft.com/office/officeart/2009/3/layout/HorizontalOrganizationChart"/>
    <dgm:cxn modelId="{C76BA1D0-7C2F-40B9-B115-C6275044B978}" type="presParOf" srcId="{DEB400DB-A9D7-427C-9A2E-4185B971EEC2}" destId="{DB9B8DC9-E75C-478E-B00C-4D80D0D1A265}" srcOrd="2" destOrd="0" presId="urn:microsoft.com/office/officeart/2009/3/layout/HorizontalOrganizationChart"/>
    <dgm:cxn modelId="{5B9B2F68-F124-4BB7-BE62-34F611CA31D0}" type="presParOf" srcId="{46843B71-D7C3-4020-81DA-87C7B9365743}" destId="{4A4DD2C0-485C-43CC-83E3-A813C9689017}" srcOrd="6" destOrd="0" presId="urn:microsoft.com/office/officeart/2009/3/layout/HorizontalOrganizationChart"/>
    <dgm:cxn modelId="{4407F1CF-CDD2-408F-A3A7-BAE8258B423C}" type="presParOf" srcId="{46843B71-D7C3-4020-81DA-87C7B9365743}" destId="{4C977F6F-BCD3-48F6-9B79-FA38FC61AF44}" srcOrd="7" destOrd="0" presId="urn:microsoft.com/office/officeart/2009/3/layout/HorizontalOrganizationChart"/>
    <dgm:cxn modelId="{18C37DC2-A89F-4E96-BE18-5F3896AAD4CD}" type="presParOf" srcId="{4C977F6F-BCD3-48F6-9B79-FA38FC61AF44}" destId="{5C307CEF-B7CF-4D0A-8F85-7F6D39A0CDB9}" srcOrd="0" destOrd="0" presId="urn:microsoft.com/office/officeart/2009/3/layout/HorizontalOrganizationChart"/>
    <dgm:cxn modelId="{41DC9E53-CB79-4EC8-866E-ED5A05B51FB9}" type="presParOf" srcId="{5C307CEF-B7CF-4D0A-8F85-7F6D39A0CDB9}" destId="{2DDD66B1-DD8F-42F0-9334-B6791C47D12B}" srcOrd="0" destOrd="0" presId="urn:microsoft.com/office/officeart/2009/3/layout/HorizontalOrganizationChart"/>
    <dgm:cxn modelId="{16210A63-5868-4594-AC18-233AB1F3B4F9}" type="presParOf" srcId="{5C307CEF-B7CF-4D0A-8F85-7F6D39A0CDB9}" destId="{8327CFD3-2807-4FA7-BD91-6952C3085D44}" srcOrd="1" destOrd="0" presId="urn:microsoft.com/office/officeart/2009/3/layout/HorizontalOrganizationChart"/>
    <dgm:cxn modelId="{4EA0AF37-74CD-4A5A-907E-914C5AC1C0F0}" type="presParOf" srcId="{4C977F6F-BCD3-48F6-9B79-FA38FC61AF44}" destId="{FDAE8DAB-238D-44F7-B6D2-FC7BCD183EA5}" srcOrd="1" destOrd="0" presId="urn:microsoft.com/office/officeart/2009/3/layout/HorizontalOrganizationChart"/>
    <dgm:cxn modelId="{9825763F-C575-49B8-89D9-5D8528ED8389}" type="presParOf" srcId="{4C977F6F-BCD3-48F6-9B79-FA38FC61AF44}" destId="{3517D03F-15F7-401C-8F20-1A280E6D0F05}" srcOrd="2" destOrd="0" presId="urn:microsoft.com/office/officeart/2009/3/layout/HorizontalOrganizationChart"/>
    <dgm:cxn modelId="{9AA2F0BA-11C7-4EC3-92C6-8005495F7457}" type="presParOf" srcId="{46843B71-D7C3-4020-81DA-87C7B9365743}" destId="{9634F427-7866-4AB2-9DD3-162A2029993F}" srcOrd="8" destOrd="0" presId="urn:microsoft.com/office/officeart/2009/3/layout/HorizontalOrganizationChart"/>
    <dgm:cxn modelId="{7A32E68A-D309-4C68-99D6-A7BBC6204C37}" type="presParOf" srcId="{46843B71-D7C3-4020-81DA-87C7B9365743}" destId="{D10EF48F-927E-4A8F-BBEE-82163D51AEC9}" srcOrd="9" destOrd="0" presId="urn:microsoft.com/office/officeart/2009/3/layout/HorizontalOrganizationChart"/>
    <dgm:cxn modelId="{63645830-4BCE-417B-A100-9FF88B3F786D}" type="presParOf" srcId="{D10EF48F-927E-4A8F-BBEE-82163D51AEC9}" destId="{1651F686-D343-4DA4-8395-E9EDC3EE99DD}" srcOrd="0" destOrd="0" presId="urn:microsoft.com/office/officeart/2009/3/layout/HorizontalOrganizationChart"/>
    <dgm:cxn modelId="{42CAB534-0810-4776-A65F-D52B8DB2E26F}" type="presParOf" srcId="{1651F686-D343-4DA4-8395-E9EDC3EE99DD}" destId="{C5CC7413-192E-4497-ABF2-64EA51289042}" srcOrd="0" destOrd="0" presId="urn:microsoft.com/office/officeart/2009/3/layout/HorizontalOrganizationChart"/>
    <dgm:cxn modelId="{473FE945-B57D-45E8-8A87-C210A8AA1B90}" type="presParOf" srcId="{1651F686-D343-4DA4-8395-E9EDC3EE99DD}" destId="{341E5C95-A9E4-403C-97AA-BDF07608C703}" srcOrd="1" destOrd="0" presId="urn:microsoft.com/office/officeart/2009/3/layout/HorizontalOrganizationChart"/>
    <dgm:cxn modelId="{E20F8E18-FF30-415E-9E13-FE569FE76E2E}" type="presParOf" srcId="{D10EF48F-927E-4A8F-BBEE-82163D51AEC9}" destId="{5A8F2A43-8E39-42B3-B568-BD46E19490E5}" srcOrd="1" destOrd="0" presId="urn:microsoft.com/office/officeart/2009/3/layout/HorizontalOrganizationChart"/>
    <dgm:cxn modelId="{11D53EA9-0338-4500-B055-2A6FDF1F2684}" type="presParOf" srcId="{D10EF48F-927E-4A8F-BBEE-82163D51AEC9}" destId="{2539A1D9-9652-4AEE-BC74-9A46008AE37D}" srcOrd="2" destOrd="0" presId="urn:microsoft.com/office/officeart/2009/3/layout/HorizontalOrganizationChart"/>
    <dgm:cxn modelId="{A9B34B29-3BC7-46A5-8E73-18AF20636EC1}" type="presParOf" srcId="{3E2243ED-22D9-43DE-8413-7705809D00A1}" destId="{F5D13DE3-87B9-4DED-87EB-EBBC523BFBC5}" srcOrd="2" destOrd="0" presId="urn:microsoft.com/office/officeart/2009/3/layout/HorizontalOrganizationChart"/>
    <dgm:cxn modelId="{9816BAAD-D2B4-4E0C-8263-B0A06A4399A8}" type="presParOf" srcId="{59D83EB5-7BFF-45AC-9277-A234F4F3A19F}" destId="{917B490D-E24E-46A4-8B7A-B372368D65F5}" srcOrd="4" destOrd="0" presId="urn:microsoft.com/office/officeart/2009/3/layout/HorizontalOrganizationChart"/>
    <dgm:cxn modelId="{3022C9FE-F622-4348-935F-C797EF98ACB3}" type="presParOf" srcId="{59D83EB5-7BFF-45AC-9277-A234F4F3A19F}" destId="{F1C42093-55EF-4A18-89C3-A24D986B74FA}" srcOrd="5" destOrd="0" presId="urn:microsoft.com/office/officeart/2009/3/layout/HorizontalOrganizationChart"/>
    <dgm:cxn modelId="{8A2C6852-38A8-447D-919D-01469D961033}" type="presParOf" srcId="{F1C42093-55EF-4A18-89C3-A24D986B74FA}" destId="{2AB2A1A6-68FA-4E3B-94C5-4959E7520033}" srcOrd="0" destOrd="0" presId="urn:microsoft.com/office/officeart/2009/3/layout/HorizontalOrganizationChart"/>
    <dgm:cxn modelId="{C0607AAE-D022-43B6-855D-43C5F464117A}" type="presParOf" srcId="{2AB2A1A6-68FA-4E3B-94C5-4959E7520033}" destId="{AF67C9C4-F52D-4E13-BEE7-2957FB1E5DA4}" srcOrd="0" destOrd="0" presId="urn:microsoft.com/office/officeart/2009/3/layout/HorizontalOrganizationChart"/>
    <dgm:cxn modelId="{8E10AABD-04C3-42E9-B98A-F645D853F82D}" type="presParOf" srcId="{2AB2A1A6-68FA-4E3B-94C5-4959E7520033}" destId="{F954221A-8106-4FBD-99C1-38A0F7C81F4C}" srcOrd="1" destOrd="0" presId="urn:microsoft.com/office/officeart/2009/3/layout/HorizontalOrganizationChart"/>
    <dgm:cxn modelId="{543538B0-82C3-4E1F-9BB5-298F4A5997C5}" type="presParOf" srcId="{F1C42093-55EF-4A18-89C3-A24D986B74FA}" destId="{43A885F3-BA7B-4327-A33D-BAD56283603B}" srcOrd="1" destOrd="0" presId="urn:microsoft.com/office/officeart/2009/3/layout/HorizontalOrganizationChart"/>
    <dgm:cxn modelId="{41C81853-3D01-4F4A-9330-00AD4D5FE39D}" type="presParOf" srcId="{F1C42093-55EF-4A18-89C3-A24D986B74FA}" destId="{B7312A5A-5D05-4A00-AD11-24B9F4F67E24}" srcOrd="2" destOrd="0" presId="urn:microsoft.com/office/officeart/2009/3/layout/HorizontalOrganizationChart"/>
    <dgm:cxn modelId="{4CD6EF0F-E75F-4BF5-8BC2-6B0084819B85}" type="presParOf" srcId="{59D83EB5-7BFF-45AC-9277-A234F4F3A19F}" destId="{909EE198-C86F-4BFA-970A-413FF9C26D44}" srcOrd="6" destOrd="0" presId="urn:microsoft.com/office/officeart/2009/3/layout/HorizontalOrganizationChart"/>
    <dgm:cxn modelId="{A667E9A3-4913-4C37-86D6-17F95EF56ACB}" type="presParOf" srcId="{59D83EB5-7BFF-45AC-9277-A234F4F3A19F}" destId="{23F71033-50AF-4D5E-BC36-A25DBABBB11A}" srcOrd="7" destOrd="0" presId="urn:microsoft.com/office/officeart/2009/3/layout/HorizontalOrganizationChart"/>
    <dgm:cxn modelId="{A6154D6B-0D2A-4018-BB1A-6EC9A25ED39E}" type="presParOf" srcId="{23F71033-50AF-4D5E-BC36-A25DBABBB11A}" destId="{22A675CD-BCAA-420F-8438-3B1E75F167B9}" srcOrd="0" destOrd="0" presId="urn:microsoft.com/office/officeart/2009/3/layout/HorizontalOrganizationChart"/>
    <dgm:cxn modelId="{02C27500-6358-4A69-A195-391A3B60B25B}" type="presParOf" srcId="{22A675CD-BCAA-420F-8438-3B1E75F167B9}" destId="{166C0F21-0666-436D-84FA-06728065C623}" srcOrd="0" destOrd="0" presId="urn:microsoft.com/office/officeart/2009/3/layout/HorizontalOrganizationChart"/>
    <dgm:cxn modelId="{1629D4D1-1062-4939-B0A6-DAFFDB3693E2}" type="presParOf" srcId="{22A675CD-BCAA-420F-8438-3B1E75F167B9}" destId="{ACCFADBC-21AB-4AB9-9869-3045A88EFAD7}" srcOrd="1" destOrd="0" presId="urn:microsoft.com/office/officeart/2009/3/layout/HorizontalOrganizationChart"/>
    <dgm:cxn modelId="{718E0CC9-CECD-4E4C-8969-DA5B840D546C}" type="presParOf" srcId="{23F71033-50AF-4D5E-BC36-A25DBABBB11A}" destId="{2D3A3E4A-D438-4A75-9F90-876D78A1BBDE}" srcOrd="1" destOrd="0" presId="urn:microsoft.com/office/officeart/2009/3/layout/HorizontalOrganizationChart"/>
    <dgm:cxn modelId="{05F13E06-B4E2-4ECD-82F5-8B1A95515D82}" type="presParOf" srcId="{23F71033-50AF-4D5E-BC36-A25DBABBB11A}" destId="{1ED192D6-AB7D-45CE-8F9B-A3CD488F2595}" srcOrd="2" destOrd="0" presId="urn:microsoft.com/office/officeart/2009/3/layout/HorizontalOrganizationChart"/>
    <dgm:cxn modelId="{3A2A0889-9E57-431E-AA3C-4EBF8A585B0C}" type="presParOf" srcId="{59D83EB5-7BFF-45AC-9277-A234F4F3A19F}" destId="{EA7551D5-3608-4DF0-B18E-E09288F1C6E9}" srcOrd="8" destOrd="0" presId="urn:microsoft.com/office/officeart/2009/3/layout/HorizontalOrganizationChart"/>
    <dgm:cxn modelId="{0E323A51-C592-4419-881B-81B9BDF42F6B}" type="presParOf" srcId="{59D83EB5-7BFF-45AC-9277-A234F4F3A19F}" destId="{D94EDA56-A257-4697-B0DF-FEC932F4FEE0}" srcOrd="9" destOrd="0" presId="urn:microsoft.com/office/officeart/2009/3/layout/HorizontalOrganizationChart"/>
    <dgm:cxn modelId="{366A6673-DD34-4859-8844-27C03D2E60DE}" type="presParOf" srcId="{D94EDA56-A257-4697-B0DF-FEC932F4FEE0}" destId="{409BD1D1-0B03-4F09-8375-85DA269EE223}" srcOrd="0" destOrd="0" presId="urn:microsoft.com/office/officeart/2009/3/layout/HorizontalOrganizationChart"/>
    <dgm:cxn modelId="{0CAE9FB5-F9FB-46A7-8A55-EB2B9B1F9FF7}" type="presParOf" srcId="{409BD1D1-0B03-4F09-8375-85DA269EE223}" destId="{F0913EE5-9CED-4783-915B-D0CB583D9C4D}" srcOrd="0" destOrd="0" presId="urn:microsoft.com/office/officeart/2009/3/layout/HorizontalOrganizationChart"/>
    <dgm:cxn modelId="{BB809200-8E94-4672-AE98-CCFCA554CA9C}" type="presParOf" srcId="{409BD1D1-0B03-4F09-8375-85DA269EE223}" destId="{D5FF4F6F-A872-407C-872D-ABF359E33116}" srcOrd="1" destOrd="0" presId="urn:microsoft.com/office/officeart/2009/3/layout/HorizontalOrganizationChart"/>
    <dgm:cxn modelId="{B2EC96C8-F186-4DAB-B226-C6F8BBBC7D60}" type="presParOf" srcId="{D94EDA56-A257-4697-B0DF-FEC932F4FEE0}" destId="{EBEF1518-1DDD-45FC-922D-FFFEA704A0C6}" srcOrd="1" destOrd="0" presId="urn:microsoft.com/office/officeart/2009/3/layout/HorizontalOrganizationChart"/>
    <dgm:cxn modelId="{5A0A92C2-0C4C-491B-9440-8E4C47B683D5}" type="presParOf" srcId="{D94EDA56-A257-4697-B0DF-FEC932F4FEE0}" destId="{70488D2F-09B3-4FA6-B01C-D43986C835FB}" srcOrd="2" destOrd="0" presId="urn:microsoft.com/office/officeart/2009/3/layout/HorizontalOrganizationChart"/>
    <dgm:cxn modelId="{5E7E3518-C40B-4D63-B860-87695F77A0F9}" type="presParOf" srcId="{59D83EB5-7BFF-45AC-9277-A234F4F3A19F}" destId="{373D4EE9-7143-4960-8A68-AD82232D2B4E}" srcOrd="10" destOrd="0" presId="urn:microsoft.com/office/officeart/2009/3/layout/HorizontalOrganizationChart"/>
    <dgm:cxn modelId="{DB642AA4-4484-4C29-9849-8CB3C8701D95}" type="presParOf" srcId="{59D83EB5-7BFF-45AC-9277-A234F4F3A19F}" destId="{28FD36B5-9F93-4F50-B1FF-59E54D5C38F2}" srcOrd="11" destOrd="0" presId="urn:microsoft.com/office/officeart/2009/3/layout/HorizontalOrganizationChart"/>
    <dgm:cxn modelId="{C6F653B7-32E8-448B-BFCE-8359A3F30DA0}" type="presParOf" srcId="{28FD36B5-9F93-4F50-B1FF-59E54D5C38F2}" destId="{6A4B736E-A788-4FA3-A455-CD7A5B822BBE}" srcOrd="0" destOrd="0" presId="urn:microsoft.com/office/officeart/2009/3/layout/HorizontalOrganizationChart"/>
    <dgm:cxn modelId="{341BEFDB-B2E9-449A-AFE2-4B305590C607}" type="presParOf" srcId="{6A4B736E-A788-4FA3-A455-CD7A5B822BBE}" destId="{23820FEF-477E-4B9B-BB69-B03E710D76E2}" srcOrd="0" destOrd="0" presId="urn:microsoft.com/office/officeart/2009/3/layout/HorizontalOrganizationChart"/>
    <dgm:cxn modelId="{9C3198EB-D9A4-4B90-9422-24FA9766B3E5}" type="presParOf" srcId="{6A4B736E-A788-4FA3-A455-CD7A5B822BBE}" destId="{73DDDBC5-3C12-47F9-8D68-DD78F0319CD1}" srcOrd="1" destOrd="0" presId="urn:microsoft.com/office/officeart/2009/3/layout/HorizontalOrganizationChart"/>
    <dgm:cxn modelId="{1E894E5D-6FEA-4A2E-8214-82EDA13A61BA}" type="presParOf" srcId="{28FD36B5-9F93-4F50-B1FF-59E54D5C38F2}" destId="{27D49BD1-0A0E-4EEB-AF91-82E492569988}" srcOrd="1" destOrd="0" presId="urn:microsoft.com/office/officeart/2009/3/layout/HorizontalOrganizationChart"/>
    <dgm:cxn modelId="{89D9BAE4-F30E-4715-B687-371F275C6BF9}" type="presParOf" srcId="{28FD36B5-9F93-4F50-B1FF-59E54D5C38F2}" destId="{A7350DBE-EF09-4F4C-B38B-43674ECA7E4B}" srcOrd="2" destOrd="0" presId="urn:microsoft.com/office/officeart/2009/3/layout/HorizontalOrganizationChart"/>
    <dgm:cxn modelId="{C6C6AAC3-9AEC-466D-AF14-CEE62AA15DA3}" type="presParOf" srcId="{59D83EB5-7BFF-45AC-9277-A234F4F3A19F}" destId="{EA7BCA2B-44B2-45E0-9D86-AF3891D9311B}" srcOrd="12" destOrd="0" presId="urn:microsoft.com/office/officeart/2009/3/layout/HorizontalOrganizationChart"/>
    <dgm:cxn modelId="{82223FE9-DF87-49AB-AD7B-0A3E4B66DC74}" type="presParOf" srcId="{59D83EB5-7BFF-45AC-9277-A234F4F3A19F}" destId="{ABABA695-038F-4D30-B1FC-AB16B3A62EB4}" srcOrd="13" destOrd="0" presId="urn:microsoft.com/office/officeart/2009/3/layout/HorizontalOrganizationChart"/>
    <dgm:cxn modelId="{4927A541-D6C1-418F-AE2D-281B36A5EE35}" type="presParOf" srcId="{ABABA695-038F-4D30-B1FC-AB16B3A62EB4}" destId="{D1101EAC-9E2C-4139-946E-D1C0B8F80B17}" srcOrd="0" destOrd="0" presId="urn:microsoft.com/office/officeart/2009/3/layout/HorizontalOrganizationChart"/>
    <dgm:cxn modelId="{1BD91544-002C-4CE3-AAEE-36A0321D7D5C}" type="presParOf" srcId="{D1101EAC-9E2C-4139-946E-D1C0B8F80B17}" destId="{796DC82C-8A1F-4750-BFA2-56D3FB38F3ED}" srcOrd="0" destOrd="0" presId="urn:microsoft.com/office/officeart/2009/3/layout/HorizontalOrganizationChart"/>
    <dgm:cxn modelId="{26E8A569-292C-432F-98E4-EC2D7A18590E}" type="presParOf" srcId="{D1101EAC-9E2C-4139-946E-D1C0B8F80B17}" destId="{2AA2E9E1-BF41-47C3-A659-49CE8274998E}" srcOrd="1" destOrd="0" presId="urn:microsoft.com/office/officeart/2009/3/layout/HorizontalOrganizationChart"/>
    <dgm:cxn modelId="{659CAC1B-FF83-4A60-8F07-0B67E6878414}" type="presParOf" srcId="{ABABA695-038F-4D30-B1FC-AB16B3A62EB4}" destId="{209E346F-269B-4DB3-AC60-77C29982F988}" srcOrd="1" destOrd="0" presId="urn:microsoft.com/office/officeart/2009/3/layout/HorizontalOrganizationChart"/>
    <dgm:cxn modelId="{B9B5860D-B17A-411F-BF25-B78D4DCC9B85}" type="presParOf" srcId="{209E346F-269B-4DB3-AC60-77C29982F988}" destId="{D396B3C7-26EA-4026-92CE-81582BFFFD52}" srcOrd="0" destOrd="0" presId="urn:microsoft.com/office/officeart/2009/3/layout/HorizontalOrganizationChart"/>
    <dgm:cxn modelId="{6D0D3073-A5A9-4DEA-AF95-E86129454C3B}" type="presParOf" srcId="{209E346F-269B-4DB3-AC60-77C29982F988}" destId="{7B97C90E-17E0-4364-AB65-B43AF3CD4A1B}" srcOrd="1" destOrd="0" presId="urn:microsoft.com/office/officeart/2009/3/layout/HorizontalOrganizationChart"/>
    <dgm:cxn modelId="{8A0799F2-8B95-4791-95F6-5FC3CDB4A840}" type="presParOf" srcId="{7B97C90E-17E0-4364-AB65-B43AF3CD4A1B}" destId="{798F1ED3-589A-434C-8BF8-DB70211EA3DF}" srcOrd="0" destOrd="0" presId="urn:microsoft.com/office/officeart/2009/3/layout/HorizontalOrganizationChart"/>
    <dgm:cxn modelId="{C2C8E290-BD4D-4B60-B2D7-2279F4581D78}" type="presParOf" srcId="{798F1ED3-589A-434C-8BF8-DB70211EA3DF}" destId="{BA795604-99B5-4186-8F33-C1FC2C1C1C0C}" srcOrd="0" destOrd="0" presId="urn:microsoft.com/office/officeart/2009/3/layout/HorizontalOrganizationChart"/>
    <dgm:cxn modelId="{E38BCD0D-D0AC-4803-B698-0561CEB95215}" type="presParOf" srcId="{798F1ED3-589A-434C-8BF8-DB70211EA3DF}" destId="{26D90FE8-B479-4DBD-B029-580AF040E6D2}" srcOrd="1" destOrd="0" presId="urn:microsoft.com/office/officeart/2009/3/layout/HorizontalOrganizationChart"/>
    <dgm:cxn modelId="{7AB9287B-0193-450D-BE19-3A23463DC6EC}" type="presParOf" srcId="{7B97C90E-17E0-4364-AB65-B43AF3CD4A1B}" destId="{E62A3674-7238-4B09-8257-3E6303930942}" srcOrd="1" destOrd="0" presId="urn:microsoft.com/office/officeart/2009/3/layout/HorizontalOrganizationChart"/>
    <dgm:cxn modelId="{C147EE64-9FCF-45C7-A68D-A5080C3B7AF3}" type="presParOf" srcId="{7B97C90E-17E0-4364-AB65-B43AF3CD4A1B}" destId="{F153F5C6-1641-4199-863C-40AD84FE1AAA}" srcOrd="2" destOrd="0" presId="urn:microsoft.com/office/officeart/2009/3/layout/HorizontalOrganizationChart"/>
    <dgm:cxn modelId="{77B3B63F-9242-455E-BCCE-28BCAC6CCB46}" type="presParOf" srcId="{209E346F-269B-4DB3-AC60-77C29982F988}" destId="{1A1F5E78-BA54-49CE-877A-334F0FC26875}" srcOrd="2" destOrd="0" presId="urn:microsoft.com/office/officeart/2009/3/layout/HorizontalOrganizationChart"/>
    <dgm:cxn modelId="{8C7CD707-B748-4A8C-8168-6F9753A8B3E3}" type="presParOf" srcId="{209E346F-269B-4DB3-AC60-77C29982F988}" destId="{E76DEA64-FC82-46FB-8C3D-3147F0E682FB}" srcOrd="3" destOrd="0" presId="urn:microsoft.com/office/officeart/2009/3/layout/HorizontalOrganizationChart"/>
    <dgm:cxn modelId="{94FF5260-5C0C-40C3-87BC-1B08D2862386}" type="presParOf" srcId="{E76DEA64-FC82-46FB-8C3D-3147F0E682FB}" destId="{8472950B-D131-4BF0-89CD-1B3560696039}" srcOrd="0" destOrd="0" presId="urn:microsoft.com/office/officeart/2009/3/layout/HorizontalOrganizationChart"/>
    <dgm:cxn modelId="{7EFAB39E-A30E-438E-AE63-9B8A8F8F5D82}" type="presParOf" srcId="{8472950B-D131-4BF0-89CD-1B3560696039}" destId="{1E126E5A-D8A8-4284-AC4D-D14030235FFA}" srcOrd="0" destOrd="0" presId="urn:microsoft.com/office/officeart/2009/3/layout/HorizontalOrganizationChart"/>
    <dgm:cxn modelId="{7750ABF1-3278-4024-BDB6-ACA4614207AC}" type="presParOf" srcId="{8472950B-D131-4BF0-89CD-1B3560696039}" destId="{71172D4B-8361-4098-8B76-798B6AF17FEB}" srcOrd="1" destOrd="0" presId="urn:microsoft.com/office/officeart/2009/3/layout/HorizontalOrganizationChart"/>
    <dgm:cxn modelId="{BD0165FA-6B23-44B6-8025-EC38D2CD2C20}" type="presParOf" srcId="{E76DEA64-FC82-46FB-8C3D-3147F0E682FB}" destId="{A814208F-170C-465B-9F5A-0735C4699C94}" srcOrd="1" destOrd="0" presId="urn:microsoft.com/office/officeart/2009/3/layout/HorizontalOrganizationChart"/>
    <dgm:cxn modelId="{E791205B-E985-403E-B123-05524A56DEEF}" type="presParOf" srcId="{E76DEA64-FC82-46FB-8C3D-3147F0E682FB}" destId="{9D2590B8-E7CD-4777-B985-719C1F396FF4}" srcOrd="2" destOrd="0" presId="urn:microsoft.com/office/officeart/2009/3/layout/HorizontalOrganizationChart"/>
    <dgm:cxn modelId="{DA32C762-BA32-4EB5-8756-ADEAED32E2DB}" type="presParOf" srcId="{209E346F-269B-4DB3-AC60-77C29982F988}" destId="{A9886210-F9A7-4437-B8CB-2640FEFA4E06}" srcOrd="4" destOrd="0" presId="urn:microsoft.com/office/officeart/2009/3/layout/HorizontalOrganizationChart"/>
    <dgm:cxn modelId="{B4D32B3F-37DA-4732-A38A-D6A7D5933C3E}" type="presParOf" srcId="{209E346F-269B-4DB3-AC60-77C29982F988}" destId="{0BDF4B89-46F0-4989-87EF-B642C9C4D2DA}" srcOrd="5" destOrd="0" presId="urn:microsoft.com/office/officeart/2009/3/layout/HorizontalOrganizationChart"/>
    <dgm:cxn modelId="{9911050F-7DC5-4AF5-9C24-94AD89A3E82C}" type="presParOf" srcId="{0BDF4B89-46F0-4989-87EF-B642C9C4D2DA}" destId="{730B27F5-B4CD-4374-B6F6-E354BAC8A7BD}" srcOrd="0" destOrd="0" presId="urn:microsoft.com/office/officeart/2009/3/layout/HorizontalOrganizationChart"/>
    <dgm:cxn modelId="{C5AD8D12-DA9D-4DF2-8E6A-A207574E70B2}" type="presParOf" srcId="{730B27F5-B4CD-4374-B6F6-E354BAC8A7BD}" destId="{12A3EE9F-8629-4678-80EC-7A26EA272494}" srcOrd="0" destOrd="0" presId="urn:microsoft.com/office/officeart/2009/3/layout/HorizontalOrganizationChart"/>
    <dgm:cxn modelId="{B2C22FCD-0240-47DE-B18C-87E72B81C87E}" type="presParOf" srcId="{730B27F5-B4CD-4374-B6F6-E354BAC8A7BD}" destId="{8692274E-9DAF-4834-936D-AEB2E4BAD731}" srcOrd="1" destOrd="0" presId="urn:microsoft.com/office/officeart/2009/3/layout/HorizontalOrganizationChart"/>
    <dgm:cxn modelId="{CCD7EAA9-8148-4111-85BD-673F1A497C03}" type="presParOf" srcId="{0BDF4B89-46F0-4989-87EF-B642C9C4D2DA}" destId="{132AA0B8-68B6-478D-8912-74B26B497C54}" srcOrd="1" destOrd="0" presId="urn:microsoft.com/office/officeart/2009/3/layout/HorizontalOrganizationChart"/>
    <dgm:cxn modelId="{89C95795-42C9-46C4-BF28-F8E7EF0E1ED7}" type="presParOf" srcId="{0BDF4B89-46F0-4989-87EF-B642C9C4D2DA}" destId="{542B1C5D-FA51-46C3-B9FD-4B0D6E8FF4BE}" srcOrd="2" destOrd="0" presId="urn:microsoft.com/office/officeart/2009/3/layout/HorizontalOrganizationChart"/>
    <dgm:cxn modelId="{D3706CD6-977C-4E5D-BBBE-FB92A57538A7}" type="presParOf" srcId="{209E346F-269B-4DB3-AC60-77C29982F988}" destId="{6B62964E-716E-4418-A275-4B67C3F01A4E}" srcOrd="6" destOrd="0" presId="urn:microsoft.com/office/officeart/2009/3/layout/HorizontalOrganizationChart"/>
    <dgm:cxn modelId="{E34493DD-4AE0-4934-A660-497B80E6635F}" type="presParOf" srcId="{209E346F-269B-4DB3-AC60-77C29982F988}" destId="{77F4F2EC-5771-47A9-B39C-2CE36E76B511}" srcOrd="7" destOrd="0" presId="urn:microsoft.com/office/officeart/2009/3/layout/HorizontalOrganizationChart"/>
    <dgm:cxn modelId="{58A0CA97-B6AE-4DBE-9111-1CA9F66BEA06}" type="presParOf" srcId="{77F4F2EC-5771-47A9-B39C-2CE36E76B511}" destId="{A5583445-8AD1-4C86-9607-44A4406B5D83}" srcOrd="0" destOrd="0" presId="urn:microsoft.com/office/officeart/2009/3/layout/HorizontalOrganizationChart"/>
    <dgm:cxn modelId="{04A78341-7173-4672-8B1F-BCF2D9EF896A}" type="presParOf" srcId="{A5583445-8AD1-4C86-9607-44A4406B5D83}" destId="{64477787-24B8-4505-BB8A-B01CF19C866C}" srcOrd="0" destOrd="0" presId="urn:microsoft.com/office/officeart/2009/3/layout/HorizontalOrganizationChart"/>
    <dgm:cxn modelId="{CEE2FD33-27EF-4153-B1E1-BF61EB215090}" type="presParOf" srcId="{A5583445-8AD1-4C86-9607-44A4406B5D83}" destId="{FC4BAF05-3ACA-423E-A6C7-757DD6860016}" srcOrd="1" destOrd="0" presId="urn:microsoft.com/office/officeart/2009/3/layout/HorizontalOrganizationChart"/>
    <dgm:cxn modelId="{87F7FA4C-C71A-40C1-BAB3-27A711053DAA}" type="presParOf" srcId="{77F4F2EC-5771-47A9-B39C-2CE36E76B511}" destId="{C860166B-ECE8-4F20-89DC-1D7FE280D314}" srcOrd="1" destOrd="0" presId="urn:microsoft.com/office/officeart/2009/3/layout/HorizontalOrganizationChart"/>
    <dgm:cxn modelId="{56EF8C85-AD58-48E5-8D00-F387CC6CD768}" type="presParOf" srcId="{77F4F2EC-5771-47A9-B39C-2CE36E76B511}" destId="{57F4C078-F478-4157-A8AD-CC685743C0B0}" srcOrd="2" destOrd="0" presId="urn:microsoft.com/office/officeart/2009/3/layout/HorizontalOrganizationChart"/>
    <dgm:cxn modelId="{74D8B548-5F8A-4027-BD5B-21B811505A42}" type="presParOf" srcId="{ABABA695-038F-4D30-B1FC-AB16B3A62EB4}" destId="{8F353E2F-4D55-4D3A-8E03-D16DE0FDAE45}" srcOrd="2" destOrd="0" presId="urn:microsoft.com/office/officeart/2009/3/layout/HorizontalOrganizationChart"/>
    <dgm:cxn modelId="{DCE76E32-A1DC-4FAE-9A11-F356812DF34B}" type="presParOf" srcId="{FE0A727E-6FC5-4904-A530-0B2E08AB1B64}" destId="{9B02BDC7-8F90-4E05-9DE3-980A9B938888}" srcOrd="2" destOrd="0" presId="urn:microsoft.com/office/officeart/2009/3/layout/HorizontalOrganizationChart"/>
    <dgm:cxn modelId="{0B9A86E0-6BAD-46DA-BA5B-826222648606}" type="presParOf" srcId="{9B02BDC7-8F90-4E05-9DE3-980A9B938888}" destId="{9277DFAB-AC5E-4F03-B086-AD6C429D26C3}" srcOrd="0" destOrd="0" presId="urn:microsoft.com/office/officeart/2009/3/layout/HorizontalOrganizationChart"/>
    <dgm:cxn modelId="{1ED65365-2254-4C02-933A-675FABFD84DC}" type="presParOf" srcId="{9B02BDC7-8F90-4E05-9DE3-980A9B938888}" destId="{BFE37B76-B168-4DB6-8CEB-32438BC6193F}" srcOrd="1" destOrd="0" presId="urn:microsoft.com/office/officeart/2009/3/layout/HorizontalOrganizationChart"/>
    <dgm:cxn modelId="{A2C87019-549E-4125-AA30-761373443CA6}" type="presParOf" srcId="{BFE37B76-B168-4DB6-8CEB-32438BC6193F}" destId="{E19F0749-AF31-4DA3-AABB-C2E0F18C3805}" srcOrd="0" destOrd="0" presId="urn:microsoft.com/office/officeart/2009/3/layout/HorizontalOrganizationChart"/>
    <dgm:cxn modelId="{796B1DB4-E6B6-400F-BC62-3EC08CD73561}" type="presParOf" srcId="{E19F0749-AF31-4DA3-AABB-C2E0F18C3805}" destId="{6DC2D965-4860-44E9-96AF-44409B2E1C03}" srcOrd="0" destOrd="0" presId="urn:microsoft.com/office/officeart/2009/3/layout/HorizontalOrganizationChart"/>
    <dgm:cxn modelId="{58279FC6-E790-46E9-B538-DF71BED9FD4A}" type="presParOf" srcId="{E19F0749-AF31-4DA3-AABB-C2E0F18C3805}" destId="{8F15B203-C0CB-4982-8C08-2ED86F2389E0}" srcOrd="1" destOrd="0" presId="urn:microsoft.com/office/officeart/2009/3/layout/HorizontalOrganizationChart"/>
    <dgm:cxn modelId="{B7BA4AD0-695A-4B5D-AA07-9AD1E5AAFA9F}" type="presParOf" srcId="{BFE37B76-B168-4DB6-8CEB-32438BC6193F}" destId="{82A483E4-4F79-45A2-931D-8AC0435E7EBA}" srcOrd="1" destOrd="0" presId="urn:microsoft.com/office/officeart/2009/3/layout/HorizontalOrganizationChart"/>
    <dgm:cxn modelId="{219CEFA0-728C-41C4-8336-ABBB6A97AC79}" type="presParOf" srcId="{82A483E4-4F79-45A2-931D-8AC0435E7EBA}" destId="{DFE55C5A-12E6-42EF-9DFC-E0CE06EEC79A}" srcOrd="0" destOrd="0" presId="urn:microsoft.com/office/officeart/2009/3/layout/HorizontalOrganizationChart"/>
    <dgm:cxn modelId="{F36DC14A-1828-4A7D-BC08-D6293350D471}" type="presParOf" srcId="{82A483E4-4F79-45A2-931D-8AC0435E7EBA}" destId="{0733527D-915A-49A7-AE77-AE1D2F7561B7}" srcOrd="1" destOrd="0" presId="urn:microsoft.com/office/officeart/2009/3/layout/HorizontalOrganizationChart"/>
    <dgm:cxn modelId="{D2195338-1B74-4574-9EC3-FC4C6B9ABC1E}" type="presParOf" srcId="{0733527D-915A-49A7-AE77-AE1D2F7561B7}" destId="{32B3CDB8-DDE6-409F-89D4-7D086CEAF67E}" srcOrd="0" destOrd="0" presId="urn:microsoft.com/office/officeart/2009/3/layout/HorizontalOrganizationChart"/>
    <dgm:cxn modelId="{AD41AD8A-5DB5-4449-AC19-6DCD09621EAB}" type="presParOf" srcId="{32B3CDB8-DDE6-409F-89D4-7D086CEAF67E}" destId="{6542C88F-90DB-4CBB-8D57-25C233C6178B}" srcOrd="0" destOrd="0" presId="urn:microsoft.com/office/officeart/2009/3/layout/HorizontalOrganizationChart"/>
    <dgm:cxn modelId="{66E2F87F-D57A-49A4-A23F-CA9C5619B07A}" type="presParOf" srcId="{32B3CDB8-DDE6-409F-89D4-7D086CEAF67E}" destId="{1AE61C67-B7CA-4072-B502-1C8A5FA41377}" srcOrd="1" destOrd="0" presId="urn:microsoft.com/office/officeart/2009/3/layout/HorizontalOrganizationChart"/>
    <dgm:cxn modelId="{F2D8A29C-33B4-4DED-948A-68088D0D8A93}" type="presParOf" srcId="{0733527D-915A-49A7-AE77-AE1D2F7561B7}" destId="{8D1FFC05-A186-4682-809F-B7B6905ABCD2}" srcOrd="1" destOrd="0" presId="urn:microsoft.com/office/officeart/2009/3/layout/HorizontalOrganizationChart"/>
    <dgm:cxn modelId="{490FE744-BACD-4750-851F-2AA17F21EFCB}" type="presParOf" srcId="{0733527D-915A-49A7-AE77-AE1D2F7561B7}" destId="{86005C91-B78F-4350-B800-11EA8E7661B9}" srcOrd="2" destOrd="0" presId="urn:microsoft.com/office/officeart/2009/3/layout/HorizontalOrganizationChart"/>
    <dgm:cxn modelId="{2F128795-C1E8-4C88-9E6E-434DB1083FF0}" type="presParOf" srcId="{82A483E4-4F79-45A2-931D-8AC0435E7EBA}" destId="{9E3CBCF0-6D7B-4071-8F93-9B84BFEEEC92}" srcOrd="2" destOrd="0" presId="urn:microsoft.com/office/officeart/2009/3/layout/HorizontalOrganizationChart"/>
    <dgm:cxn modelId="{40F4A8A8-9EA1-4C73-918B-E14CBB79BF5F}" type="presParOf" srcId="{82A483E4-4F79-45A2-931D-8AC0435E7EBA}" destId="{627FA1F3-0577-45F3-83E1-231CAE4A0B06}" srcOrd="3" destOrd="0" presId="urn:microsoft.com/office/officeart/2009/3/layout/HorizontalOrganizationChart"/>
    <dgm:cxn modelId="{9ED5DED4-8A9E-43FA-8B13-D9131FC431F1}" type="presParOf" srcId="{627FA1F3-0577-45F3-83E1-231CAE4A0B06}" destId="{FD25AF12-ED81-49B2-91BC-64F353635799}" srcOrd="0" destOrd="0" presId="urn:microsoft.com/office/officeart/2009/3/layout/HorizontalOrganizationChart"/>
    <dgm:cxn modelId="{08DD1D68-3F39-4583-93B1-34DDFB3070C4}" type="presParOf" srcId="{FD25AF12-ED81-49B2-91BC-64F353635799}" destId="{95890BE5-A482-40EA-B021-D03BE6BB7E73}" srcOrd="0" destOrd="0" presId="urn:microsoft.com/office/officeart/2009/3/layout/HorizontalOrganizationChart"/>
    <dgm:cxn modelId="{F30931F1-A17F-44F3-85F3-DE828F833C2A}" type="presParOf" srcId="{FD25AF12-ED81-49B2-91BC-64F353635799}" destId="{18E624BC-ED8B-4EAB-BA16-BB2718B958C2}" srcOrd="1" destOrd="0" presId="urn:microsoft.com/office/officeart/2009/3/layout/HorizontalOrganizationChart"/>
    <dgm:cxn modelId="{595E3513-CFBC-4047-BA06-2F075BFA7B54}" type="presParOf" srcId="{627FA1F3-0577-45F3-83E1-231CAE4A0B06}" destId="{B8B6E3A7-ECA5-4E37-9BA4-D80D273F7965}" srcOrd="1" destOrd="0" presId="urn:microsoft.com/office/officeart/2009/3/layout/HorizontalOrganizationChart"/>
    <dgm:cxn modelId="{92CC57FE-851A-4B4E-9308-A469F0656A6A}" type="presParOf" srcId="{627FA1F3-0577-45F3-83E1-231CAE4A0B06}" destId="{E16114E8-23DB-4084-9883-94B7621111F2}" srcOrd="2" destOrd="0" presId="urn:microsoft.com/office/officeart/2009/3/layout/HorizontalOrganizationChart"/>
    <dgm:cxn modelId="{8C06C600-EF51-4293-88E7-940279858548}" type="presParOf" srcId="{82A483E4-4F79-45A2-931D-8AC0435E7EBA}" destId="{49CDA210-EF57-4A9A-8900-C702A52E1C5B}" srcOrd="4" destOrd="0" presId="urn:microsoft.com/office/officeart/2009/3/layout/HorizontalOrganizationChart"/>
    <dgm:cxn modelId="{DE4314F5-F7A3-423D-B844-216D709AB74D}" type="presParOf" srcId="{82A483E4-4F79-45A2-931D-8AC0435E7EBA}" destId="{92FCCAF0-44D0-494D-BA0D-04B9EF42654D}" srcOrd="5" destOrd="0" presId="urn:microsoft.com/office/officeart/2009/3/layout/HorizontalOrganizationChart"/>
    <dgm:cxn modelId="{A01ED4D6-C374-4DDE-A7EE-732040346CF6}" type="presParOf" srcId="{92FCCAF0-44D0-494D-BA0D-04B9EF42654D}" destId="{8B1F4C62-773B-4FAA-887B-7916B4F43490}" srcOrd="0" destOrd="0" presId="urn:microsoft.com/office/officeart/2009/3/layout/HorizontalOrganizationChart"/>
    <dgm:cxn modelId="{E7898EBD-8BE5-4CC8-A657-66004C69118C}" type="presParOf" srcId="{8B1F4C62-773B-4FAA-887B-7916B4F43490}" destId="{0B1A31E3-7309-48FE-BF50-30CA0E7CAD99}" srcOrd="0" destOrd="0" presId="urn:microsoft.com/office/officeart/2009/3/layout/HorizontalOrganizationChart"/>
    <dgm:cxn modelId="{CC8D43A1-B42E-45F6-93F4-59BE55267625}" type="presParOf" srcId="{8B1F4C62-773B-4FAA-887B-7916B4F43490}" destId="{960E1A9B-96C2-4136-BEFA-5A4BADD01DC7}" srcOrd="1" destOrd="0" presId="urn:microsoft.com/office/officeart/2009/3/layout/HorizontalOrganizationChart"/>
    <dgm:cxn modelId="{7B269ED5-309F-4F00-9776-BC30D83F8EF3}" type="presParOf" srcId="{92FCCAF0-44D0-494D-BA0D-04B9EF42654D}" destId="{71C0DDBC-D088-4140-8ED1-5A62633DC6FC}" srcOrd="1" destOrd="0" presId="urn:microsoft.com/office/officeart/2009/3/layout/HorizontalOrganizationChart"/>
    <dgm:cxn modelId="{66818B49-E400-484C-A515-B422837AF66F}" type="presParOf" srcId="{92FCCAF0-44D0-494D-BA0D-04B9EF42654D}" destId="{743E5373-A6F2-4DA7-B95D-24388ACEB225}" srcOrd="2" destOrd="0" presId="urn:microsoft.com/office/officeart/2009/3/layout/HorizontalOrganizationChart"/>
    <dgm:cxn modelId="{C0A4D21C-EC59-4ACD-8A36-D838A9634C64}" type="presParOf" srcId="{82A483E4-4F79-45A2-931D-8AC0435E7EBA}" destId="{F03069C5-4CFC-4A13-95B9-244CECCD8467}" srcOrd="6" destOrd="0" presId="urn:microsoft.com/office/officeart/2009/3/layout/HorizontalOrganizationChart"/>
    <dgm:cxn modelId="{EC91E2A0-0308-479D-A810-04E2C900CD3C}" type="presParOf" srcId="{82A483E4-4F79-45A2-931D-8AC0435E7EBA}" destId="{F7458E1E-DEE5-47DB-AD5B-6C4F570A6E82}" srcOrd="7" destOrd="0" presId="urn:microsoft.com/office/officeart/2009/3/layout/HorizontalOrganizationChart"/>
    <dgm:cxn modelId="{BBA8CFDC-9119-4F32-BD17-8C34DA4D5963}" type="presParOf" srcId="{F7458E1E-DEE5-47DB-AD5B-6C4F570A6E82}" destId="{CF45FB9B-6ED2-4B52-8624-68CC21E7C5AD}" srcOrd="0" destOrd="0" presId="urn:microsoft.com/office/officeart/2009/3/layout/HorizontalOrganizationChart"/>
    <dgm:cxn modelId="{8158E040-8F8F-44CC-94AD-851F9A595B71}" type="presParOf" srcId="{CF45FB9B-6ED2-4B52-8624-68CC21E7C5AD}" destId="{F00BA494-2C07-450F-8D37-AB32889F99D6}" srcOrd="0" destOrd="0" presId="urn:microsoft.com/office/officeart/2009/3/layout/HorizontalOrganizationChart"/>
    <dgm:cxn modelId="{369A6368-92DE-4FA0-8818-865A55490513}" type="presParOf" srcId="{CF45FB9B-6ED2-4B52-8624-68CC21E7C5AD}" destId="{6E6CA569-09F0-42FA-8201-2FB4FA3EC745}" srcOrd="1" destOrd="0" presId="urn:microsoft.com/office/officeart/2009/3/layout/HorizontalOrganizationChart"/>
    <dgm:cxn modelId="{329C9159-9422-4E20-8AED-986D7849BAA2}" type="presParOf" srcId="{F7458E1E-DEE5-47DB-AD5B-6C4F570A6E82}" destId="{ED9A9693-7EAA-4F09-8E75-C7C0130F29C3}" srcOrd="1" destOrd="0" presId="urn:microsoft.com/office/officeart/2009/3/layout/HorizontalOrganizationChart"/>
    <dgm:cxn modelId="{0E7D02B2-0CA4-470B-99F5-EC77B1C3D73F}" type="presParOf" srcId="{F7458E1E-DEE5-47DB-AD5B-6C4F570A6E82}" destId="{574950E1-68AF-4259-BA6E-F782B5659BA8}" srcOrd="2" destOrd="0" presId="urn:microsoft.com/office/officeart/2009/3/layout/HorizontalOrganizationChart"/>
    <dgm:cxn modelId="{42359FEE-C9E2-4417-A8E3-AEAD7F76A3DE}" type="presParOf" srcId="{82A483E4-4F79-45A2-931D-8AC0435E7EBA}" destId="{02E98FEB-FC80-43F3-9008-EAD9B56B7618}" srcOrd="8" destOrd="0" presId="urn:microsoft.com/office/officeart/2009/3/layout/HorizontalOrganizationChart"/>
    <dgm:cxn modelId="{259D12B3-D4AF-4957-B891-F6D0962FDB97}" type="presParOf" srcId="{82A483E4-4F79-45A2-931D-8AC0435E7EBA}" destId="{13FF1388-894F-4EB2-884A-DF47D8CD12FE}" srcOrd="9" destOrd="0" presId="urn:microsoft.com/office/officeart/2009/3/layout/HorizontalOrganizationChart"/>
    <dgm:cxn modelId="{ADC54BBB-E578-4E97-8113-380373F057D4}" type="presParOf" srcId="{13FF1388-894F-4EB2-884A-DF47D8CD12FE}" destId="{96FF4272-E781-4048-AE09-DFDA9198354C}" srcOrd="0" destOrd="0" presId="urn:microsoft.com/office/officeart/2009/3/layout/HorizontalOrganizationChart"/>
    <dgm:cxn modelId="{1B9D5F24-3AF2-4A3E-8F76-B5D67386688A}" type="presParOf" srcId="{96FF4272-E781-4048-AE09-DFDA9198354C}" destId="{3A802C99-23D4-433D-8743-FF6A35BCC850}" srcOrd="0" destOrd="0" presId="urn:microsoft.com/office/officeart/2009/3/layout/HorizontalOrganizationChart"/>
    <dgm:cxn modelId="{DB18E9BC-E343-41E3-BEBF-74DF644E040E}" type="presParOf" srcId="{96FF4272-E781-4048-AE09-DFDA9198354C}" destId="{ABBF0CC1-B917-437F-9A59-A8266A0E2157}" srcOrd="1" destOrd="0" presId="urn:microsoft.com/office/officeart/2009/3/layout/HorizontalOrganizationChart"/>
    <dgm:cxn modelId="{EE872EDE-755F-4365-9B34-5915926084F4}" type="presParOf" srcId="{13FF1388-894F-4EB2-884A-DF47D8CD12FE}" destId="{18ACA1AF-47D3-4D27-B10E-C54E92DE24BA}" srcOrd="1" destOrd="0" presId="urn:microsoft.com/office/officeart/2009/3/layout/HorizontalOrganizationChart"/>
    <dgm:cxn modelId="{1101C1B3-CD66-456A-ABE6-1B1F0CBD9522}" type="presParOf" srcId="{13FF1388-894F-4EB2-884A-DF47D8CD12FE}" destId="{2B609B6E-0D0A-4926-A91C-EE57E4DAB2B6}" srcOrd="2" destOrd="0" presId="urn:microsoft.com/office/officeart/2009/3/layout/HorizontalOrganizationChart"/>
    <dgm:cxn modelId="{D4575DC6-BE81-4A9B-97B9-94701FA28853}" type="presParOf" srcId="{BFE37B76-B168-4DB6-8CEB-32438BC6193F}" destId="{6115C968-40C9-4E8C-B3DA-8F52B716F5C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64BFBB-7A62-4F16-8494-6C2028094E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4E963DB1-4A9C-424E-BA1B-1A67F7F91CDC}">
      <dgm:prSet phldrT="[Text]"/>
      <dgm:spPr/>
      <dgm:t>
        <a:bodyPr/>
        <a:lstStyle/>
        <a:p>
          <a:r>
            <a:rPr lang="az-Latn-AZ" dirty="0"/>
            <a:t>Sənaye 1.0	</a:t>
          </a:r>
          <a:r>
            <a:rPr lang="az-Latn-AZ" dirty="0">
              <a:solidFill>
                <a:srgbClr val="FF0000"/>
              </a:solidFill>
            </a:rPr>
            <a:t>Buxar Maşınları</a:t>
          </a:r>
          <a:endParaRPr lang="en-US" dirty="0">
            <a:solidFill>
              <a:srgbClr val="FF0000"/>
            </a:solidFill>
          </a:endParaRPr>
        </a:p>
      </dgm:t>
    </dgm:pt>
    <dgm:pt modelId="{521624A6-6E56-4BFD-BEEA-A2CA2F30C0A1}" type="parTrans" cxnId="{245A17F3-2C3E-41E9-A389-682ED3DDD19C}">
      <dgm:prSet/>
      <dgm:spPr/>
      <dgm:t>
        <a:bodyPr/>
        <a:lstStyle/>
        <a:p>
          <a:endParaRPr lang="en-US"/>
        </a:p>
      </dgm:t>
    </dgm:pt>
    <dgm:pt modelId="{19BE5A94-4508-4920-A6D6-7C104B68F199}" type="sibTrans" cxnId="{245A17F3-2C3E-41E9-A389-682ED3DDD19C}">
      <dgm:prSet/>
      <dgm:spPr/>
      <dgm:t>
        <a:bodyPr/>
        <a:lstStyle/>
        <a:p>
          <a:endParaRPr lang="en-US"/>
        </a:p>
      </dgm:t>
    </dgm:pt>
    <dgm:pt modelId="{EEA4BC13-1A8C-405F-8859-AB637AE63F4B}">
      <dgm:prSet phldrT="[Text]"/>
      <dgm:spPr/>
      <dgm:t>
        <a:bodyPr/>
        <a:lstStyle/>
        <a:p>
          <a:r>
            <a:rPr lang="az-Latn-AZ" dirty="0">
              <a:solidFill>
                <a:schemeClr val="bg1"/>
              </a:solidFill>
            </a:rPr>
            <a:t>Sənaye 2.0</a:t>
          </a:r>
          <a:r>
            <a:rPr lang="az-Latn-AZ" dirty="0">
              <a:solidFill>
                <a:srgbClr val="FF0000"/>
              </a:solidFill>
            </a:rPr>
            <a:t>	Elektrik Enerjisi</a:t>
          </a:r>
          <a:endParaRPr lang="en-US" dirty="0">
            <a:solidFill>
              <a:srgbClr val="FF0000"/>
            </a:solidFill>
          </a:endParaRPr>
        </a:p>
      </dgm:t>
    </dgm:pt>
    <dgm:pt modelId="{05F1961B-29A2-4ADC-95F8-C3AB351006EC}" type="parTrans" cxnId="{50375341-4540-4BC9-A7C4-801BD028FD6F}">
      <dgm:prSet/>
      <dgm:spPr/>
      <dgm:t>
        <a:bodyPr/>
        <a:lstStyle/>
        <a:p>
          <a:endParaRPr lang="en-US"/>
        </a:p>
      </dgm:t>
    </dgm:pt>
    <dgm:pt modelId="{883846BA-8D6B-456A-BFC3-F21D030D473D}" type="sibTrans" cxnId="{50375341-4540-4BC9-A7C4-801BD028FD6F}">
      <dgm:prSet/>
      <dgm:spPr/>
      <dgm:t>
        <a:bodyPr/>
        <a:lstStyle/>
        <a:p>
          <a:endParaRPr lang="en-US"/>
        </a:p>
      </dgm:t>
    </dgm:pt>
    <dgm:pt modelId="{D40DA343-94C9-4EA6-A962-A28E3776240F}">
      <dgm:prSet phldrT="[Text]"/>
      <dgm:spPr/>
      <dgm:t>
        <a:bodyPr/>
        <a:lstStyle/>
        <a:p>
          <a:r>
            <a:rPr lang="az-Latn-AZ" dirty="0">
              <a:solidFill>
                <a:schemeClr val="bg1"/>
              </a:solidFill>
            </a:rPr>
            <a:t>Senaye 3.0            </a:t>
          </a:r>
          <a:r>
            <a:rPr lang="en-US" dirty="0" err="1">
              <a:solidFill>
                <a:srgbClr val="FF0000"/>
              </a:solidFill>
            </a:rPr>
            <a:t>Avtomatika</a:t>
          </a:r>
          <a:r>
            <a:rPr lang="en-US" dirty="0">
              <a:solidFill>
                <a:srgbClr val="FF0000"/>
              </a:solidFill>
            </a:rPr>
            <a:t>/</a:t>
          </a:r>
          <a:r>
            <a:rPr lang="az-Latn-AZ" dirty="0">
              <a:solidFill>
                <a:srgbClr val="FF0000"/>
              </a:solidFill>
            </a:rPr>
            <a:t>Kompüterlər</a:t>
          </a:r>
          <a:endParaRPr lang="en-US" dirty="0">
            <a:solidFill>
              <a:srgbClr val="FF0000"/>
            </a:solidFill>
          </a:endParaRPr>
        </a:p>
      </dgm:t>
    </dgm:pt>
    <dgm:pt modelId="{84BDD319-DBB8-48D5-83B3-145B207081E8}" type="parTrans" cxnId="{D7663831-40DD-4AB6-85FB-6637F3915A0A}">
      <dgm:prSet/>
      <dgm:spPr/>
      <dgm:t>
        <a:bodyPr/>
        <a:lstStyle/>
        <a:p>
          <a:endParaRPr lang="en-US"/>
        </a:p>
      </dgm:t>
    </dgm:pt>
    <dgm:pt modelId="{95F798DD-6337-4163-986D-FD4E824D7A9E}" type="sibTrans" cxnId="{D7663831-40DD-4AB6-85FB-6637F3915A0A}">
      <dgm:prSet/>
      <dgm:spPr/>
      <dgm:t>
        <a:bodyPr/>
        <a:lstStyle/>
        <a:p>
          <a:endParaRPr lang="en-US"/>
        </a:p>
      </dgm:t>
    </dgm:pt>
    <dgm:pt modelId="{F61C00FB-7B75-4F4A-A0B9-96F28E172338}">
      <dgm:prSet phldrT="[Text]"/>
      <dgm:spPr/>
      <dgm:t>
        <a:bodyPr/>
        <a:lstStyle/>
        <a:p>
          <a:r>
            <a:rPr lang="az-Latn-AZ" dirty="0">
              <a:solidFill>
                <a:schemeClr val="bg1"/>
              </a:solidFill>
            </a:rPr>
            <a:t>Sənaye 4.0            </a:t>
          </a:r>
          <a:r>
            <a:rPr lang="az-Latn-AZ" dirty="0">
              <a:solidFill>
                <a:srgbClr val="FF0000"/>
              </a:solidFill>
            </a:rPr>
            <a:t>Robotlar</a:t>
          </a:r>
          <a:endParaRPr lang="en-US" dirty="0">
            <a:solidFill>
              <a:srgbClr val="FF0000"/>
            </a:solidFill>
          </a:endParaRPr>
        </a:p>
      </dgm:t>
    </dgm:pt>
    <dgm:pt modelId="{D6EAE234-3A7D-4157-AE18-356FB6F35589}" type="parTrans" cxnId="{F24CEEEC-930E-4A35-9C45-D99EEB340548}">
      <dgm:prSet/>
      <dgm:spPr/>
      <dgm:t>
        <a:bodyPr/>
        <a:lstStyle/>
        <a:p>
          <a:endParaRPr lang="en-US"/>
        </a:p>
      </dgm:t>
    </dgm:pt>
    <dgm:pt modelId="{5A1201A8-1FFE-4B78-8393-B64C0DF852F5}" type="sibTrans" cxnId="{F24CEEEC-930E-4A35-9C45-D99EEB340548}">
      <dgm:prSet/>
      <dgm:spPr/>
      <dgm:t>
        <a:bodyPr/>
        <a:lstStyle/>
        <a:p>
          <a:endParaRPr lang="en-US"/>
        </a:p>
      </dgm:t>
    </dgm:pt>
    <dgm:pt modelId="{93FA0179-CC93-49B4-B6FB-3E713F1EA9FE}" type="pres">
      <dgm:prSet presAssocID="{1F64BFBB-7A62-4F16-8494-6C2028094E41}" presName="linear" presStyleCnt="0">
        <dgm:presLayoutVars>
          <dgm:animLvl val="lvl"/>
          <dgm:resizeHandles val="exact"/>
        </dgm:presLayoutVars>
      </dgm:prSet>
      <dgm:spPr/>
    </dgm:pt>
    <dgm:pt modelId="{BC7F8934-593F-4888-835B-ADE2278B05DE}" type="pres">
      <dgm:prSet presAssocID="{4E963DB1-4A9C-424E-BA1B-1A67F7F91CDC}" presName="parentText" presStyleLbl="node1" presStyleIdx="0" presStyleCnt="4" custLinFactNeighborX="-782" custLinFactNeighborY="-7906">
        <dgm:presLayoutVars>
          <dgm:chMax val="0"/>
          <dgm:bulletEnabled val="1"/>
        </dgm:presLayoutVars>
      </dgm:prSet>
      <dgm:spPr/>
    </dgm:pt>
    <dgm:pt modelId="{58D6F586-0C2B-4087-8250-FEA8D4FB85D2}" type="pres">
      <dgm:prSet presAssocID="{19BE5A94-4508-4920-A6D6-7C104B68F199}" presName="spacer" presStyleCnt="0"/>
      <dgm:spPr/>
    </dgm:pt>
    <dgm:pt modelId="{2D7B03BE-AC65-49F5-9C1E-63E3BE26FED6}" type="pres">
      <dgm:prSet presAssocID="{EEA4BC13-1A8C-405F-8859-AB637AE63F4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8D2C48A-AD61-4A92-9786-3DE39295F6BF}" type="pres">
      <dgm:prSet presAssocID="{883846BA-8D6B-456A-BFC3-F21D030D473D}" presName="spacer" presStyleCnt="0"/>
      <dgm:spPr/>
    </dgm:pt>
    <dgm:pt modelId="{1EA27A7D-FCC6-45E9-83EB-8DD60B38BFEB}" type="pres">
      <dgm:prSet presAssocID="{D40DA343-94C9-4EA6-A962-A28E3776240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106863-21BC-49D2-BF6D-845531843B31}" type="pres">
      <dgm:prSet presAssocID="{95F798DD-6337-4163-986D-FD4E824D7A9E}" presName="spacer" presStyleCnt="0"/>
      <dgm:spPr/>
    </dgm:pt>
    <dgm:pt modelId="{31C19818-3753-4A8D-B8CC-A86AF976FE37}" type="pres">
      <dgm:prSet presAssocID="{F61C00FB-7B75-4F4A-A0B9-96F28E17233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7663831-40DD-4AB6-85FB-6637F3915A0A}" srcId="{1F64BFBB-7A62-4F16-8494-6C2028094E41}" destId="{D40DA343-94C9-4EA6-A962-A28E3776240F}" srcOrd="2" destOrd="0" parTransId="{84BDD319-DBB8-48D5-83B3-145B207081E8}" sibTransId="{95F798DD-6337-4163-986D-FD4E824D7A9E}"/>
    <dgm:cxn modelId="{50375341-4540-4BC9-A7C4-801BD028FD6F}" srcId="{1F64BFBB-7A62-4F16-8494-6C2028094E41}" destId="{EEA4BC13-1A8C-405F-8859-AB637AE63F4B}" srcOrd="1" destOrd="0" parTransId="{05F1961B-29A2-4ADC-95F8-C3AB351006EC}" sibTransId="{883846BA-8D6B-456A-BFC3-F21D030D473D}"/>
    <dgm:cxn modelId="{9E122275-0BCA-4A79-9932-9121FC9F0525}" type="presOf" srcId="{4E963DB1-4A9C-424E-BA1B-1A67F7F91CDC}" destId="{BC7F8934-593F-4888-835B-ADE2278B05DE}" srcOrd="0" destOrd="0" presId="urn:microsoft.com/office/officeart/2005/8/layout/vList2"/>
    <dgm:cxn modelId="{815999A8-835D-41AA-AAF5-0E97E4D8AACA}" type="presOf" srcId="{F61C00FB-7B75-4F4A-A0B9-96F28E172338}" destId="{31C19818-3753-4A8D-B8CC-A86AF976FE37}" srcOrd="0" destOrd="0" presId="urn:microsoft.com/office/officeart/2005/8/layout/vList2"/>
    <dgm:cxn modelId="{269FA7CA-50A0-46D0-AD84-F1C446DE7D63}" type="presOf" srcId="{EEA4BC13-1A8C-405F-8859-AB637AE63F4B}" destId="{2D7B03BE-AC65-49F5-9C1E-63E3BE26FED6}" srcOrd="0" destOrd="0" presId="urn:microsoft.com/office/officeart/2005/8/layout/vList2"/>
    <dgm:cxn modelId="{0FDC2FEA-0543-4F98-8383-CAE817D3F3E2}" type="presOf" srcId="{1F64BFBB-7A62-4F16-8494-6C2028094E41}" destId="{93FA0179-CC93-49B4-B6FB-3E713F1EA9FE}" srcOrd="0" destOrd="0" presId="urn:microsoft.com/office/officeart/2005/8/layout/vList2"/>
    <dgm:cxn modelId="{F24CEEEC-930E-4A35-9C45-D99EEB340548}" srcId="{1F64BFBB-7A62-4F16-8494-6C2028094E41}" destId="{F61C00FB-7B75-4F4A-A0B9-96F28E172338}" srcOrd="3" destOrd="0" parTransId="{D6EAE234-3A7D-4157-AE18-356FB6F35589}" sibTransId="{5A1201A8-1FFE-4B78-8393-B64C0DF852F5}"/>
    <dgm:cxn modelId="{245A17F3-2C3E-41E9-A389-682ED3DDD19C}" srcId="{1F64BFBB-7A62-4F16-8494-6C2028094E41}" destId="{4E963DB1-4A9C-424E-BA1B-1A67F7F91CDC}" srcOrd="0" destOrd="0" parTransId="{521624A6-6E56-4BFD-BEEA-A2CA2F30C0A1}" sibTransId="{19BE5A94-4508-4920-A6D6-7C104B68F199}"/>
    <dgm:cxn modelId="{A98E59F3-607F-441E-BB6D-6960262EAD8E}" type="presOf" srcId="{D40DA343-94C9-4EA6-A962-A28E3776240F}" destId="{1EA27A7D-FCC6-45E9-83EB-8DD60B38BFEB}" srcOrd="0" destOrd="0" presId="urn:microsoft.com/office/officeart/2005/8/layout/vList2"/>
    <dgm:cxn modelId="{70A1F1BD-98CD-4B79-B8EE-62841D950C11}" type="presParOf" srcId="{93FA0179-CC93-49B4-B6FB-3E713F1EA9FE}" destId="{BC7F8934-593F-4888-835B-ADE2278B05DE}" srcOrd="0" destOrd="0" presId="urn:microsoft.com/office/officeart/2005/8/layout/vList2"/>
    <dgm:cxn modelId="{4A3E6079-F8A8-41FF-A2F8-9935C77499BD}" type="presParOf" srcId="{93FA0179-CC93-49B4-B6FB-3E713F1EA9FE}" destId="{58D6F586-0C2B-4087-8250-FEA8D4FB85D2}" srcOrd="1" destOrd="0" presId="urn:microsoft.com/office/officeart/2005/8/layout/vList2"/>
    <dgm:cxn modelId="{21D66BD3-1FD7-42D3-9383-3E0CE8CC9094}" type="presParOf" srcId="{93FA0179-CC93-49B4-B6FB-3E713F1EA9FE}" destId="{2D7B03BE-AC65-49F5-9C1E-63E3BE26FED6}" srcOrd="2" destOrd="0" presId="urn:microsoft.com/office/officeart/2005/8/layout/vList2"/>
    <dgm:cxn modelId="{398A5F6E-C49A-4D77-B2B1-7409A27BD138}" type="presParOf" srcId="{93FA0179-CC93-49B4-B6FB-3E713F1EA9FE}" destId="{A8D2C48A-AD61-4A92-9786-3DE39295F6BF}" srcOrd="3" destOrd="0" presId="urn:microsoft.com/office/officeart/2005/8/layout/vList2"/>
    <dgm:cxn modelId="{F613C8D8-3BB4-4C86-8565-A1CFFAEC5F43}" type="presParOf" srcId="{93FA0179-CC93-49B4-B6FB-3E713F1EA9FE}" destId="{1EA27A7D-FCC6-45E9-83EB-8DD60B38BFEB}" srcOrd="4" destOrd="0" presId="urn:microsoft.com/office/officeart/2005/8/layout/vList2"/>
    <dgm:cxn modelId="{E067A555-6E8F-4090-97D9-A3B81DE4F3F6}" type="presParOf" srcId="{93FA0179-CC93-49B4-B6FB-3E713F1EA9FE}" destId="{E2106863-21BC-49D2-BF6D-845531843B31}" srcOrd="5" destOrd="0" presId="urn:microsoft.com/office/officeart/2005/8/layout/vList2"/>
    <dgm:cxn modelId="{C903D127-1EB1-45D1-B85A-AE41B91C7DCD}" type="presParOf" srcId="{93FA0179-CC93-49B4-B6FB-3E713F1EA9FE}" destId="{31C19818-3753-4A8D-B8CC-A86AF976FE3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64BFBB-7A62-4F16-8494-6C2028094E41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</dgm:pt>
    <dgm:pt modelId="{30F80FE5-0A24-446B-A1D8-5CAC996079E6}">
      <dgm:prSet/>
      <dgm:spPr/>
      <dgm:t>
        <a:bodyPr/>
        <a:lstStyle/>
        <a:p>
          <a:r>
            <a:rPr lang="az-Latn-AZ" dirty="0"/>
            <a:t>Ağıllı şəhər və Toplum</a:t>
          </a:r>
          <a:endParaRPr lang="en-US" dirty="0"/>
        </a:p>
      </dgm:t>
    </dgm:pt>
    <dgm:pt modelId="{741F7F97-CC1E-41EA-BD51-AE1125A818C1}" type="parTrans" cxnId="{81BBF567-139B-4DD5-BBF8-E530245529CC}">
      <dgm:prSet/>
      <dgm:spPr/>
      <dgm:t>
        <a:bodyPr/>
        <a:lstStyle/>
        <a:p>
          <a:endParaRPr lang="en-US"/>
        </a:p>
      </dgm:t>
    </dgm:pt>
    <dgm:pt modelId="{990357E3-FECF-4158-9E23-924D171FA07C}" type="sibTrans" cxnId="{81BBF567-139B-4DD5-BBF8-E530245529CC}">
      <dgm:prSet/>
      <dgm:spPr/>
      <dgm:t>
        <a:bodyPr/>
        <a:lstStyle/>
        <a:p>
          <a:endParaRPr lang="en-US"/>
        </a:p>
      </dgm:t>
    </dgm:pt>
    <dgm:pt modelId="{C50B8709-5BD4-4101-A674-BDAE3CC52D36}" type="pres">
      <dgm:prSet presAssocID="{1F64BFBB-7A62-4F16-8494-6C2028094E4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8DF6F4C8-0019-4044-9CDB-B7B9A3B2583E}" type="pres">
      <dgm:prSet presAssocID="{30F80FE5-0A24-446B-A1D8-5CAC996079E6}" presName="Parent" presStyleLbl="node0" presStyleIdx="0" presStyleCnt="1" custLinFactNeighborX="11984" custLinFactNeighborY="7471">
        <dgm:presLayoutVars>
          <dgm:chMax val="6"/>
          <dgm:chPref val="6"/>
        </dgm:presLayoutVars>
      </dgm:prSet>
      <dgm:spPr/>
    </dgm:pt>
  </dgm:ptLst>
  <dgm:cxnLst>
    <dgm:cxn modelId="{81BBF567-139B-4DD5-BBF8-E530245529CC}" srcId="{1F64BFBB-7A62-4F16-8494-6C2028094E41}" destId="{30F80FE5-0A24-446B-A1D8-5CAC996079E6}" srcOrd="0" destOrd="0" parTransId="{741F7F97-CC1E-41EA-BD51-AE1125A818C1}" sibTransId="{990357E3-FECF-4158-9E23-924D171FA07C}"/>
    <dgm:cxn modelId="{2E3A4D93-290F-4B57-A734-F1A89E91ECBA}" type="presOf" srcId="{30F80FE5-0A24-446B-A1D8-5CAC996079E6}" destId="{8DF6F4C8-0019-4044-9CDB-B7B9A3B2583E}" srcOrd="0" destOrd="0" presId="urn:microsoft.com/office/officeart/2011/layout/HexagonRadial"/>
    <dgm:cxn modelId="{D085B3C5-6D76-4303-90DF-234DD31C9AD9}" type="presOf" srcId="{1F64BFBB-7A62-4F16-8494-6C2028094E41}" destId="{C50B8709-5BD4-4101-A674-BDAE3CC52D36}" srcOrd="0" destOrd="0" presId="urn:microsoft.com/office/officeart/2011/layout/HexagonRadial"/>
    <dgm:cxn modelId="{5D3F979F-16BF-45B2-9DA8-F1DC7CC6F19A}" type="presParOf" srcId="{C50B8709-5BD4-4101-A674-BDAE3CC52D36}" destId="{8DF6F4C8-0019-4044-9CDB-B7B9A3B2583E}" srcOrd="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64BFBB-7A62-4F16-8494-6C2028094E41}" type="doc">
      <dgm:prSet loTypeId="urn:microsoft.com/office/officeart/2005/8/layout/hProcess9" loCatId="process" qsTypeId="urn:microsoft.com/office/officeart/2005/8/quickstyle/3d9" qsCatId="3D" csTypeId="urn:microsoft.com/office/officeart/2005/8/colors/accent1_2" csCatId="accent1" phldr="1"/>
      <dgm:spPr/>
    </dgm:pt>
    <dgm:pt modelId="{4E963DB1-4A9C-424E-BA1B-1A67F7F91CDC}">
      <dgm:prSet phldrT="[Text]"/>
      <dgm:spPr/>
      <dgm:t>
        <a:bodyPr/>
        <a:lstStyle/>
        <a:p>
          <a:r>
            <a:rPr lang="tr-TR" dirty="0"/>
            <a:t>Proje</a:t>
          </a:r>
          <a:r>
            <a:rPr lang="az-Latn-AZ" dirty="0"/>
            <a:t>ct</a:t>
          </a:r>
          <a:r>
            <a:rPr lang="tr-TR" dirty="0"/>
            <a:t> Hazırlığı</a:t>
          </a:r>
          <a:endParaRPr lang="en-US" dirty="0"/>
        </a:p>
      </dgm:t>
    </dgm:pt>
    <dgm:pt modelId="{521624A6-6E56-4BFD-BEEA-A2CA2F30C0A1}" type="parTrans" cxnId="{245A17F3-2C3E-41E9-A389-682ED3DDD19C}">
      <dgm:prSet/>
      <dgm:spPr/>
      <dgm:t>
        <a:bodyPr/>
        <a:lstStyle/>
        <a:p>
          <a:endParaRPr lang="en-US"/>
        </a:p>
      </dgm:t>
    </dgm:pt>
    <dgm:pt modelId="{19BE5A94-4508-4920-A6D6-7C104B68F199}" type="sibTrans" cxnId="{245A17F3-2C3E-41E9-A389-682ED3DDD19C}">
      <dgm:prSet/>
      <dgm:spPr/>
      <dgm:t>
        <a:bodyPr/>
        <a:lstStyle/>
        <a:p>
          <a:endParaRPr lang="en-US"/>
        </a:p>
      </dgm:t>
    </dgm:pt>
    <dgm:pt modelId="{E58C78DC-E14A-49FE-97DC-E90C2CE549EF}">
      <dgm:prSet phldrT="[Text]"/>
      <dgm:spPr/>
      <dgm:t>
        <a:bodyPr/>
        <a:lstStyle/>
        <a:p>
          <a:r>
            <a:rPr lang="az-Latn-AZ" dirty="0"/>
            <a:t>Konseptual Dizayn</a:t>
          </a:r>
          <a:endParaRPr lang="en-US" dirty="0"/>
        </a:p>
      </dgm:t>
    </dgm:pt>
    <dgm:pt modelId="{AAD5E977-8E4E-4390-AA90-5C8274E2B312}" type="parTrans" cxnId="{9911B24B-AA9F-48BB-AA75-DDB6C01C65B5}">
      <dgm:prSet/>
      <dgm:spPr/>
      <dgm:t>
        <a:bodyPr/>
        <a:lstStyle/>
        <a:p>
          <a:endParaRPr lang="en-US"/>
        </a:p>
      </dgm:t>
    </dgm:pt>
    <dgm:pt modelId="{F95F75FC-7D99-4E09-9ABB-AA42D467EC15}" type="sibTrans" cxnId="{9911B24B-AA9F-48BB-AA75-DDB6C01C65B5}">
      <dgm:prSet/>
      <dgm:spPr/>
      <dgm:t>
        <a:bodyPr/>
        <a:lstStyle/>
        <a:p>
          <a:endParaRPr lang="en-US"/>
        </a:p>
      </dgm:t>
    </dgm:pt>
    <dgm:pt modelId="{A006088C-7733-49C6-9573-37913F15B896}">
      <dgm:prSet phldrT="[Text]"/>
      <dgm:spPr/>
      <dgm:t>
        <a:bodyPr/>
        <a:lstStyle/>
        <a:p>
          <a:r>
            <a:rPr lang="tr-TR" dirty="0"/>
            <a:t>Gerç</a:t>
          </a:r>
          <a:r>
            <a:rPr lang="az-Latn-AZ" dirty="0"/>
            <a:t>ə</a:t>
          </a:r>
          <a:r>
            <a:rPr lang="tr-TR" dirty="0"/>
            <a:t>kl</a:t>
          </a:r>
          <a:r>
            <a:rPr lang="az-Latn-AZ" dirty="0"/>
            <a:t>ə</a:t>
          </a:r>
          <a:r>
            <a:rPr lang="tr-TR" dirty="0"/>
            <a:t>ştirm</a:t>
          </a:r>
          <a:r>
            <a:rPr lang="az-Latn-AZ" dirty="0"/>
            <a:t>ə</a:t>
          </a:r>
          <a:endParaRPr lang="en-US" dirty="0"/>
        </a:p>
      </dgm:t>
    </dgm:pt>
    <dgm:pt modelId="{A0AEC427-885A-4516-9924-EF7313F01EAF}" type="parTrans" cxnId="{E1CAA6FD-441B-422B-AA50-47C16AB63EE9}">
      <dgm:prSet/>
      <dgm:spPr/>
      <dgm:t>
        <a:bodyPr/>
        <a:lstStyle/>
        <a:p>
          <a:endParaRPr lang="en-US"/>
        </a:p>
      </dgm:t>
    </dgm:pt>
    <dgm:pt modelId="{CC2DFA24-DCA9-488E-9CDF-6EE90412931A}" type="sibTrans" cxnId="{E1CAA6FD-441B-422B-AA50-47C16AB63EE9}">
      <dgm:prSet/>
      <dgm:spPr/>
      <dgm:t>
        <a:bodyPr/>
        <a:lstStyle/>
        <a:p>
          <a:endParaRPr lang="en-US"/>
        </a:p>
      </dgm:t>
    </dgm:pt>
    <dgm:pt modelId="{3EAB28A0-9A01-4DD7-951A-130FBD53CAC5}">
      <dgm:prSet phldrT="[Text]"/>
      <dgm:spPr/>
      <dgm:t>
        <a:bodyPr/>
        <a:lstStyle/>
        <a:p>
          <a:r>
            <a:rPr lang="az-Latn-AZ" dirty="0"/>
            <a:t>Test və Təlim</a:t>
          </a:r>
          <a:endParaRPr lang="en-US" dirty="0"/>
        </a:p>
      </dgm:t>
    </dgm:pt>
    <dgm:pt modelId="{2F1305D4-7774-41A4-BD67-EF797949723C}" type="parTrans" cxnId="{F085BA0A-6C0B-4810-B960-A1F7848C1F58}">
      <dgm:prSet/>
      <dgm:spPr/>
      <dgm:t>
        <a:bodyPr/>
        <a:lstStyle/>
        <a:p>
          <a:endParaRPr lang="en-US"/>
        </a:p>
      </dgm:t>
    </dgm:pt>
    <dgm:pt modelId="{76107521-765D-4729-9C0E-7DC242EA3739}" type="sibTrans" cxnId="{F085BA0A-6C0B-4810-B960-A1F7848C1F58}">
      <dgm:prSet/>
      <dgm:spPr/>
      <dgm:t>
        <a:bodyPr/>
        <a:lstStyle/>
        <a:p>
          <a:endParaRPr lang="en-US"/>
        </a:p>
      </dgm:t>
    </dgm:pt>
    <dgm:pt modelId="{A13DA927-126F-4E6E-9953-33CAFDD19888}">
      <dgm:prSet phldrT="[Text]"/>
      <dgm:spPr/>
      <dgm:t>
        <a:bodyPr/>
        <a:lstStyle/>
        <a:p>
          <a:r>
            <a:rPr lang="tr-TR" dirty="0"/>
            <a:t>Canlı </a:t>
          </a:r>
          <a:r>
            <a:rPr lang="az-Latn-AZ" dirty="0"/>
            <a:t>Keçid</a:t>
          </a:r>
          <a:endParaRPr lang="en-US" dirty="0"/>
        </a:p>
      </dgm:t>
    </dgm:pt>
    <dgm:pt modelId="{64D10634-2EF5-497F-81BD-CCC5538BA59B}" type="parTrans" cxnId="{D2464F63-9E32-4BA2-A2BE-ED8033EA205F}">
      <dgm:prSet/>
      <dgm:spPr/>
      <dgm:t>
        <a:bodyPr/>
        <a:lstStyle/>
        <a:p>
          <a:endParaRPr lang="en-US"/>
        </a:p>
      </dgm:t>
    </dgm:pt>
    <dgm:pt modelId="{8123038F-AA33-44E5-9F8D-23D8E50E0CE2}" type="sibTrans" cxnId="{D2464F63-9E32-4BA2-A2BE-ED8033EA205F}">
      <dgm:prSet/>
      <dgm:spPr/>
      <dgm:t>
        <a:bodyPr/>
        <a:lstStyle/>
        <a:p>
          <a:endParaRPr lang="en-US"/>
        </a:p>
      </dgm:t>
    </dgm:pt>
    <dgm:pt modelId="{905E2FC1-F7DD-4DAE-ACAA-67F535081264}">
      <dgm:prSet phldrT="[Text]"/>
      <dgm:spPr/>
      <dgm:t>
        <a:bodyPr/>
        <a:lstStyle/>
        <a:p>
          <a:r>
            <a:rPr lang="az-Latn-AZ" dirty="0"/>
            <a:t>Son Hazırlık</a:t>
          </a:r>
          <a:endParaRPr lang="en-US" dirty="0"/>
        </a:p>
      </dgm:t>
    </dgm:pt>
    <dgm:pt modelId="{A7D0FA03-22AE-45DC-BB0A-377825835443}" type="parTrans" cxnId="{747C72BA-D3BF-4817-9085-9ABBC0D88BE5}">
      <dgm:prSet/>
      <dgm:spPr/>
      <dgm:t>
        <a:bodyPr/>
        <a:lstStyle/>
        <a:p>
          <a:endParaRPr lang="en-US"/>
        </a:p>
      </dgm:t>
    </dgm:pt>
    <dgm:pt modelId="{A4F5C14E-E659-45A6-9336-CFC6DB63872A}" type="sibTrans" cxnId="{747C72BA-D3BF-4817-9085-9ABBC0D88BE5}">
      <dgm:prSet/>
      <dgm:spPr/>
      <dgm:t>
        <a:bodyPr/>
        <a:lstStyle/>
        <a:p>
          <a:endParaRPr lang="en-US"/>
        </a:p>
      </dgm:t>
    </dgm:pt>
    <dgm:pt modelId="{B8CC378E-9266-4C9B-A2D3-B788DE4542B0}" type="pres">
      <dgm:prSet presAssocID="{1F64BFBB-7A62-4F16-8494-6C2028094E41}" presName="CompostProcess" presStyleCnt="0">
        <dgm:presLayoutVars>
          <dgm:dir/>
          <dgm:resizeHandles val="exact"/>
        </dgm:presLayoutVars>
      </dgm:prSet>
      <dgm:spPr/>
    </dgm:pt>
    <dgm:pt modelId="{2E381200-A957-4394-9CFB-D4560AC81DB4}" type="pres">
      <dgm:prSet presAssocID="{1F64BFBB-7A62-4F16-8494-6C2028094E41}" presName="arrow" presStyleLbl="bgShp" presStyleIdx="0" presStyleCnt="1"/>
      <dgm:spPr/>
    </dgm:pt>
    <dgm:pt modelId="{E5014ED0-2003-4E9C-BE4A-1E4EEA47B4A8}" type="pres">
      <dgm:prSet presAssocID="{1F64BFBB-7A62-4F16-8494-6C2028094E41}" presName="linearProcess" presStyleCnt="0"/>
      <dgm:spPr/>
    </dgm:pt>
    <dgm:pt modelId="{011D4366-C624-4D55-B3B5-D8B7633A41C2}" type="pres">
      <dgm:prSet presAssocID="{4E963DB1-4A9C-424E-BA1B-1A67F7F91CDC}" presName="textNode" presStyleLbl="node1" presStyleIdx="0" presStyleCnt="6">
        <dgm:presLayoutVars>
          <dgm:bulletEnabled val="1"/>
        </dgm:presLayoutVars>
      </dgm:prSet>
      <dgm:spPr/>
    </dgm:pt>
    <dgm:pt modelId="{71A65857-9834-41C5-990A-AE549FF3FDFF}" type="pres">
      <dgm:prSet presAssocID="{19BE5A94-4508-4920-A6D6-7C104B68F199}" presName="sibTrans" presStyleCnt="0"/>
      <dgm:spPr/>
    </dgm:pt>
    <dgm:pt modelId="{F17279B4-F635-488B-8770-7ACB3C1CC195}" type="pres">
      <dgm:prSet presAssocID="{E58C78DC-E14A-49FE-97DC-E90C2CE549EF}" presName="textNode" presStyleLbl="node1" presStyleIdx="1" presStyleCnt="6">
        <dgm:presLayoutVars>
          <dgm:bulletEnabled val="1"/>
        </dgm:presLayoutVars>
      </dgm:prSet>
      <dgm:spPr/>
    </dgm:pt>
    <dgm:pt modelId="{CFC3EB74-A232-48DB-9E28-EA7BBB331AF8}" type="pres">
      <dgm:prSet presAssocID="{F95F75FC-7D99-4E09-9ABB-AA42D467EC15}" presName="sibTrans" presStyleCnt="0"/>
      <dgm:spPr/>
    </dgm:pt>
    <dgm:pt modelId="{A0241E7A-8072-43E2-A027-ACAD3ECA2C04}" type="pres">
      <dgm:prSet presAssocID="{A006088C-7733-49C6-9573-37913F15B896}" presName="textNode" presStyleLbl="node1" presStyleIdx="2" presStyleCnt="6">
        <dgm:presLayoutVars>
          <dgm:bulletEnabled val="1"/>
        </dgm:presLayoutVars>
      </dgm:prSet>
      <dgm:spPr/>
    </dgm:pt>
    <dgm:pt modelId="{5E335674-43E0-47F5-8D46-8F7C1AC8B802}" type="pres">
      <dgm:prSet presAssocID="{CC2DFA24-DCA9-488E-9CDF-6EE90412931A}" presName="sibTrans" presStyleCnt="0"/>
      <dgm:spPr/>
    </dgm:pt>
    <dgm:pt modelId="{F4F1C757-5884-48FE-BF6C-1968769F8D69}" type="pres">
      <dgm:prSet presAssocID="{3EAB28A0-9A01-4DD7-951A-130FBD53CAC5}" presName="textNode" presStyleLbl="node1" presStyleIdx="3" presStyleCnt="6">
        <dgm:presLayoutVars>
          <dgm:bulletEnabled val="1"/>
        </dgm:presLayoutVars>
      </dgm:prSet>
      <dgm:spPr/>
    </dgm:pt>
    <dgm:pt modelId="{0AF29416-B91B-4DFC-A6B8-22317D717F36}" type="pres">
      <dgm:prSet presAssocID="{76107521-765D-4729-9C0E-7DC242EA3739}" presName="sibTrans" presStyleCnt="0"/>
      <dgm:spPr/>
    </dgm:pt>
    <dgm:pt modelId="{1AA76AE7-9875-427D-865E-D4C0BC585382}" type="pres">
      <dgm:prSet presAssocID="{905E2FC1-F7DD-4DAE-ACAA-67F535081264}" presName="textNode" presStyleLbl="node1" presStyleIdx="4" presStyleCnt="6">
        <dgm:presLayoutVars>
          <dgm:bulletEnabled val="1"/>
        </dgm:presLayoutVars>
      </dgm:prSet>
      <dgm:spPr/>
    </dgm:pt>
    <dgm:pt modelId="{6BE69FEE-C249-4D6A-9FB0-37082D2B1C44}" type="pres">
      <dgm:prSet presAssocID="{A4F5C14E-E659-45A6-9336-CFC6DB63872A}" presName="sibTrans" presStyleCnt="0"/>
      <dgm:spPr/>
    </dgm:pt>
    <dgm:pt modelId="{1138DD32-9770-4C25-8F51-34C1A22A9B51}" type="pres">
      <dgm:prSet presAssocID="{A13DA927-126F-4E6E-9953-33CAFDD19888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F085BA0A-6C0B-4810-B960-A1F7848C1F58}" srcId="{1F64BFBB-7A62-4F16-8494-6C2028094E41}" destId="{3EAB28A0-9A01-4DD7-951A-130FBD53CAC5}" srcOrd="3" destOrd="0" parTransId="{2F1305D4-7774-41A4-BD67-EF797949723C}" sibTransId="{76107521-765D-4729-9C0E-7DC242EA3739}"/>
    <dgm:cxn modelId="{1032D61D-DC34-4FCD-BB02-9A5368BD6B68}" type="presOf" srcId="{A13DA927-126F-4E6E-9953-33CAFDD19888}" destId="{1138DD32-9770-4C25-8F51-34C1A22A9B51}" srcOrd="0" destOrd="0" presId="urn:microsoft.com/office/officeart/2005/8/layout/hProcess9"/>
    <dgm:cxn modelId="{D2464F63-9E32-4BA2-A2BE-ED8033EA205F}" srcId="{1F64BFBB-7A62-4F16-8494-6C2028094E41}" destId="{A13DA927-126F-4E6E-9953-33CAFDD19888}" srcOrd="5" destOrd="0" parTransId="{64D10634-2EF5-497F-81BD-CCC5538BA59B}" sibTransId="{8123038F-AA33-44E5-9F8D-23D8E50E0CE2}"/>
    <dgm:cxn modelId="{9911B24B-AA9F-48BB-AA75-DDB6C01C65B5}" srcId="{1F64BFBB-7A62-4F16-8494-6C2028094E41}" destId="{E58C78DC-E14A-49FE-97DC-E90C2CE549EF}" srcOrd="1" destOrd="0" parTransId="{AAD5E977-8E4E-4390-AA90-5C8274E2B312}" sibTransId="{F95F75FC-7D99-4E09-9ABB-AA42D467EC15}"/>
    <dgm:cxn modelId="{A70F9055-AF19-48D8-AD17-5AAE35D4EA8A}" type="presOf" srcId="{3EAB28A0-9A01-4DD7-951A-130FBD53CAC5}" destId="{F4F1C757-5884-48FE-BF6C-1968769F8D69}" srcOrd="0" destOrd="0" presId="urn:microsoft.com/office/officeart/2005/8/layout/hProcess9"/>
    <dgm:cxn modelId="{B18FD979-E344-4DB6-9466-B63E7C2C3609}" type="presOf" srcId="{1F64BFBB-7A62-4F16-8494-6C2028094E41}" destId="{B8CC378E-9266-4C9B-A2D3-B788DE4542B0}" srcOrd="0" destOrd="0" presId="urn:microsoft.com/office/officeart/2005/8/layout/hProcess9"/>
    <dgm:cxn modelId="{089A9292-748D-4283-8958-D69869072B3F}" type="presOf" srcId="{E58C78DC-E14A-49FE-97DC-E90C2CE549EF}" destId="{F17279B4-F635-488B-8770-7ACB3C1CC195}" srcOrd="0" destOrd="0" presId="urn:microsoft.com/office/officeart/2005/8/layout/hProcess9"/>
    <dgm:cxn modelId="{747C72BA-D3BF-4817-9085-9ABBC0D88BE5}" srcId="{1F64BFBB-7A62-4F16-8494-6C2028094E41}" destId="{905E2FC1-F7DD-4DAE-ACAA-67F535081264}" srcOrd="4" destOrd="0" parTransId="{A7D0FA03-22AE-45DC-BB0A-377825835443}" sibTransId="{A4F5C14E-E659-45A6-9336-CFC6DB63872A}"/>
    <dgm:cxn modelId="{4CF4D4C8-2457-42EB-80FA-FAD57D3D419B}" type="presOf" srcId="{4E963DB1-4A9C-424E-BA1B-1A67F7F91CDC}" destId="{011D4366-C624-4D55-B3B5-D8B7633A41C2}" srcOrd="0" destOrd="0" presId="urn:microsoft.com/office/officeart/2005/8/layout/hProcess9"/>
    <dgm:cxn modelId="{1A93FBD1-F463-480B-AE37-EDE93A6380AA}" type="presOf" srcId="{905E2FC1-F7DD-4DAE-ACAA-67F535081264}" destId="{1AA76AE7-9875-427D-865E-D4C0BC585382}" srcOrd="0" destOrd="0" presId="urn:microsoft.com/office/officeart/2005/8/layout/hProcess9"/>
    <dgm:cxn modelId="{245A17F3-2C3E-41E9-A389-682ED3DDD19C}" srcId="{1F64BFBB-7A62-4F16-8494-6C2028094E41}" destId="{4E963DB1-4A9C-424E-BA1B-1A67F7F91CDC}" srcOrd="0" destOrd="0" parTransId="{521624A6-6E56-4BFD-BEEA-A2CA2F30C0A1}" sibTransId="{19BE5A94-4508-4920-A6D6-7C104B68F199}"/>
    <dgm:cxn modelId="{AA7B00F7-A846-4D10-9191-B6B46B821FB8}" type="presOf" srcId="{A006088C-7733-49C6-9573-37913F15B896}" destId="{A0241E7A-8072-43E2-A027-ACAD3ECA2C04}" srcOrd="0" destOrd="0" presId="urn:microsoft.com/office/officeart/2005/8/layout/hProcess9"/>
    <dgm:cxn modelId="{E1CAA6FD-441B-422B-AA50-47C16AB63EE9}" srcId="{1F64BFBB-7A62-4F16-8494-6C2028094E41}" destId="{A006088C-7733-49C6-9573-37913F15B896}" srcOrd="2" destOrd="0" parTransId="{A0AEC427-885A-4516-9924-EF7313F01EAF}" sibTransId="{CC2DFA24-DCA9-488E-9CDF-6EE90412931A}"/>
    <dgm:cxn modelId="{F9AF2A68-6266-4CE2-AD6A-4018343C7E0B}" type="presParOf" srcId="{B8CC378E-9266-4C9B-A2D3-B788DE4542B0}" destId="{2E381200-A957-4394-9CFB-D4560AC81DB4}" srcOrd="0" destOrd="0" presId="urn:microsoft.com/office/officeart/2005/8/layout/hProcess9"/>
    <dgm:cxn modelId="{D4C4F0DA-BF6F-4DF0-9BDA-9EFC4AFDF227}" type="presParOf" srcId="{B8CC378E-9266-4C9B-A2D3-B788DE4542B0}" destId="{E5014ED0-2003-4E9C-BE4A-1E4EEA47B4A8}" srcOrd="1" destOrd="0" presId="urn:microsoft.com/office/officeart/2005/8/layout/hProcess9"/>
    <dgm:cxn modelId="{55037132-4726-4833-A12B-D8C65121BBC8}" type="presParOf" srcId="{E5014ED0-2003-4E9C-BE4A-1E4EEA47B4A8}" destId="{011D4366-C624-4D55-B3B5-D8B7633A41C2}" srcOrd="0" destOrd="0" presId="urn:microsoft.com/office/officeart/2005/8/layout/hProcess9"/>
    <dgm:cxn modelId="{26ACF866-AEC3-43BC-9E5B-93FF5E452273}" type="presParOf" srcId="{E5014ED0-2003-4E9C-BE4A-1E4EEA47B4A8}" destId="{71A65857-9834-41C5-990A-AE549FF3FDFF}" srcOrd="1" destOrd="0" presId="urn:microsoft.com/office/officeart/2005/8/layout/hProcess9"/>
    <dgm:cxn modelId="{DD26339A-CA31-4AF0-9D91-8011E689C22F}" type="presParOf" srcId="{E5014ED0-2003-4E9C-BE4A-1E4EEA47B4A8}" destId="{F17279B4-F635-488B-8770-7ACB3C1CC195}" srcOrd="2" destOrd="0" presId="urn:microsoft.com/office/officeart/2005/8/layout/hProcess9"/>
    <dgm:cxn modelId="{7B342823-F2C1-4D81-AE50-6E7F78B70A1E}" type="presParOf" srcId="{E5014ED0-2003-4E9C-BE4A-1E4EEA47B4A8}" destId="{CFC3EB74-A232-48DB-9E28-EA7BBB331AF8}" srcOrd="3" destOrd="0" presId="urn:microsoft.com/office/officeart/2005/8/layout/hProcess9"/>
    <dgm:cxn modelId="{E19F72D4-0CDB-4086-9A2C-CD4ED069DB91}" type="presParOf" srcId="{E5014ED0-2003-4E9C-BE4A-1E4EEA47B4A8}" destId="{A0241E7A-8072-43E2-A027-ACAD3ECA2C04}" srcOrd="4" destOrd="0" presId="urn:microsoft.com/office/officeart/2005/8/layout/hProcess9"/>
    <dgm:cxn modelId="{B9CC83D8-C169-42B6-B950-46590254602C}" type="presParOf" srcId="{E5014ED0-2003-4E9C-BE4A-1E4EEA47B4A8}" destId="{5E335674-43E0-47F5-8D46-8F7C1AC8B802}" srcOrd="5" destOrd="0" presId="urn:microsoft.com/office/officeart/2005/8/layout/hProcess9"/>
    <dgm:cxn modelId="{09EF4EAA-940B-4043-9D11-5496615FE2DF}" type="presParOf" srcId="{E5014ED0-2003-4E9C-BE4A-1E4EEA47B4A8}" destId="{F4F1C757-5884-48FE-BF6C-1968769F8D69}" srcOrd="6" destOrd="0" presId="urn:microsoft.com/office/officeart/2005/8/layout/hProcess9"/>
    <dgm:cxn modelId="{05E07592-9924-49A1-A118-C7725AFE9D42}" type="presParOf" srcId="{E5014ED0-2003-4E9C-BE4A-1E4EEA47B4A8}" destId="{0AF29416-B91B-4DFC-A6B8-22317D717F36}" srcOrd="7" destOrd="0" presId="urn:microsoft.com/office/officeart/2005/8/layout/hProcess9"/>
    <dgm:cxn modelId="{4B79B7DE-F323-460A-8D13-957D91ED345D}" type="presParOf" srcId="{E5014ED0-2003-4E9C-BE4A-1E4EEA47B4A8}" destId="{1AA76AE7-9875-427D-865E-D4C0BC585382}" srcOrd="8" destOrd="0" presId="urn:microsoft.com/office/officeart/2005/8/layout/hProcess9"/>
    <dgm:cxn modelId="{59DF1E0A-E99B-4B26-8193-A2F4CEE8D51F}" type="presParOf" srcId="{E5014ED0-2003-4E9C-BE4A-1E4EEA47B4A8}" destId="{6BE69FEE-C249-4D6A-9FB0-37082D2B1C44}" srcOrd="9" destOrd="0" presId="urn:microsoft.com/office/officeart/2005/8/layout/hProcess9"/>
    <dgm:cxn modelId="{7E77F770-C42D-4E01-B265-A6D97A61D0E9}" type="presParOf" srcId="{E5014ED0-2003-4E9C-BE4A-1E4EEA47B4A8}" destId="{1138DD32-9770-4C25-8F51-34C1A22A9B51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64BFBB-7A62-4F16-8494-6C2028094E41}" type="doc">
      <dgm:prSet loTypeId="urn:microsoft.com/office/officeart/2005/8/layout/hProcess9" loCatId="process" qsTypeId="urn:microsoft.com/office/officeart/2005/8/quickstyle/3d9" qsCatId="3D" csTypeId="urn:microsoft.com/office/officeart/2005/8/colors/accent1_2" csCatId="accent1" phldr="1"/>
      <dgm:spPr/>
    </dgm:pt>
    <dgm:pt modelId="{4E963DB1-4A9C-424E-BA1B-1A67F7F91CDC}">
      <dgm:prSet phldrT="[Text]"/>
      <dgm:spPr/>
      <dgm:t>
        <a:bodyPr/>
        <a:lstStyle/>
        <a:p>
          <a:r>
            <a:rPr lang="az-Latn-AZ" dirty="0"/>
            <a:t>Dəstək</a:t>
          </a:r>
          <a:endParaRPr lang="en-US" dirty="0"/>
        </a:p>
      </dgm:t>
    </dgm:pt>
    <dgm:pt modelId="{521624A6-6E56-4BFD-BEEA-A2CA2F30C0A1}" type="parTrans" cxnId="{245A17F3-2C3E-41E9-A389-682ED3DDD19C}">
      <dgm:prSet/>
      <dgm:spPr/>
      <dgm:t>
        <a:bodyPr/>
        <a:lstStyle/>
        <a:p>
          <a:endParaRPr lang="en-US"/>
        </a:p>
      </dgm:t>
    </dgm:pt>
    <dgm:pt modelId="{19BE5A94-4508-4920-A6D6-7C104B68F199}" type="sibTrans" cxnId="{245A17F3-2C3E-41E9-A389-682ED3DDD19C}">
      <dgm:prSet/>
      <dgm:spPr/>
      <dgm:t>
        <a:bodyPr/>
        <a:lstStyle/>
        <a:p>
          <a:endParaRPr lang="en-US"/>
        </a:p>
      </dgm:t>
    </dgm:pt>
    <dgm:pt modelId="{8154CD23-DB9F-4D23-B094-C143435B8E07}">
      <dgm:prSet phldrT="[Text]"/>
      <dgm:spPr/>
      <dgm:t>
        <a:bodyPr/>
        <a:lstStyle/>
        <a:p>
          <a:r>
            <a:rPr lang="az-Latn-AZ" dirty="0"/>
            <a:t>Təkmilləşdirmə</a:t>
          </a:r>
          <a:endParaRPr lang="en-US" dirty="0"/>
        </a:p>
      </dgm:t>
    </dgm:pt>
    <dgm:pt modelId="{D144940D-B641-431A-BD8A-375FC8652AA4}" type="parTrans" cxnId="{CEA6659D-DB9A-4CCA-A70D-06CD7E956DA1}">
      <dgm:prSet/>
      <dgm:spPr/>
      <dgm:t>
        <a:bodyPr/>
        <a:lstStyle/>
        <a:p>
          <a:endParaRPr lang="en-US"/>
        </a:p>
      </dgm:t>
    </dgm:pt>
    <dgm:pt modelId="{53B06D9F-6982-496B-A8BE-4A107C1A5C22}" type="sibTrans" cxnId="{CEA6659D-DB9A-4CCA-A70D-06CD7E956DA1}">
      <dgm:prSet/>
      <dgm:spPr/>
      <dgm:t>
        <a:bodyPr/>
        <a:lstStyle/>
        <a:p>
          <a:endParaRPr lang="en-US"/>
        </a:p>
      </dgm:t>
    </dgm:pt>
    <dgm:pt modelId="{7520E85F-7383-485B-8F48-5D0559E25F50}">
      <dgm:prSet phldrT="[Text]"/>
      <dgm:spPr/>
      <dgm:t>
        <a:bodyPr/>
        <a:lstStyle/>
        <a:p>
          <a:r>
            <a:rPr lang="az-Latn-AZ" dirty="0"/>
            <a:t>Yeni  Project</a:t>
          </a:r>
          <a:endParaRPr lang="en-US" dirty="0"/>
        </a:p>
      </dgm:t>
    </dgm:pt>
    <dgm:pt modelId="{9C24CBCC-A02B-4EA8-ADA8-12EA07BB3346}" type="parTrans" cxnId="{6CB8D463-C2AF-4E0A-A6EA-67E1E2613E64}">
      <dgm:prSet/>
      <dgm:spPr/>
      <dgm:t>
        <a:bodyPr/>
        <a:lstStyle/>
        <a:p>
          <a:endParaRPr lang="en-US"/>
        </a:p>
      </dgm:t>
    </dgm:pt>
    <dgm:pt modelId="{BE681475-DFD6-402C-B820-3FC858DE8F85}" type="sibTrans" cxnId="{6CB8D463-C2AF-4E0A-A6EA-67E1E2613E64}">
      <dgm:prSet/>
      <dgm:spPr/>
      <dgm:t>
        <a:bodyPr/>
        <a:lstStyle/>
        <a:p>
          <a:endParaRPr lang="en-US"/>
        </a:p>
      </dgm:t>
    </dgm:pt>
    <dgm:pt modelId="{B8CC378E-9266-4C9B-A2D3-B788DE4542B0}" type="pres">
      <dgm:prSet presAssocID="{1F64BFBB-7A62-4F16-8494-6C2028094E41}" presName="CompostProcess" presStyleCnt="0">
        <dgm:presLayoutVars>
          <dgm:dir/>
          <dgm:resizeHandles val="exact"/>
        </dgm:presLayoutVars>
      </dgm:prSet>
      <dgm:spPr/>
    </dgm:pt>
    <dgm:pt modelId="{2E381200-A957-4394-9CFB-D4560AC81DB4}" type="pres">
      <dgm:prSet presAssocID="{1F64BFBB-7A62-4F16-8494-6C2028094E41}" presName="arrow" presStyleLbl="bgShp" presStyleIdx="0" presStyleCnt="1"/>
      <dgm:spPr/>
    </dgm:pt>
    <dgm:pt modelId="{E5014ED0-2003-4E9C-BE4A-1E4EEA47B4A8}" type="pres">
      <dgm:prSet presAssocID="{1F64BFBB-7A62-4F16-8494-6C2028094E41}" presName="linearProcess" presStyleCnt="0"/>
      <dgm:spPr/>
    </dgm:pt>
    <dgm:pt modelId="{011D4366-C624-4D55-B3B5-D8B7633A41C2}" type="pres">
      <dgm:prSet presAssocID="{4E963DB1-4A9C-424E-BA1B-1A67F7F91CDC}" presName="textNode" presStyleLbl="node1" presStyleIdx="0" presStyleCnt="3">
        <dgm:presLayoutVars>
          <dgm:bulletEnabled val="1"/>
        </dgm:presLayoutVars>
      </dgm:prSet>
      <dgm:spPr/>
    </dgm:pt>
    <dgm:pt modelId="{41680E80-4414-42D2-8B49-BCD0CE0D0FBF}" type="pres">
      <dgm:prSet presAssocID="{19BE5A94-4508-4920-A6D6-7C104B68F199}" presName="sibTrans" presStyleCnt="0"/>
      <dgm:spPr/>
    </dgm:pt>
    <dgm:pt modelId="{4B1F7A3C-52BB-469B-B194-08B3F84E3344}" type="pres">
      <dgm:prSet presAssocID="{8154CD23-DB9F-4D23-B094-C143435B8E07}" presName="textNode" presStyleLbl="node1" presStyleIdx="1" presStyleCnt="3">
        <dgm:presLayoutVars>
          <dgm:bulletEnabled val="1"/>
        </dgm:presLayoutVars>
      </dgm:prSet>
      <dgm:spPr/>
    </dgm:pt>
    <dgm:pt modelId="{752EF787-663C-47B6-BC60-9BEA718698E7}" type="pres">
      <dgm:prSet presAssocID="{53B06D9F-6982-496B-A8BE-4A107C1A5C22}" presName="sibTrans" presStyleCnt="0"/>
      <dgm:spPr/>
    </dgm:pt>
    <dgm:pt modelId="{22DB2699-AFA1-4874-A755-4D00387115E1}" type="pres">
      <dgm:prSet presAssocID="{7520E85F-7383-485B-8F48-5D0559E25F5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8668D261-4C85-43A1-97CD-4C8B5403DFD4}" type="presOf" srcId="{7520E85F-7383-485B-8F48-5D0559E25F50}" destId="{22DB2699-AFA1-4874-A755-4D00387115E1}" srcOrd="0" destOrd="0" presId="urn:microsoft.com/office/officeart/2005/8/layout/hProcess9"/>
    <dgm:cxn modelId="{6CB8D463-C2AF-4E0A-A6EA-67E1E2613E64}" srcId="{1F64BFBB-7A62-4F16-8494-6C2028094E41}" destId="{7520E85F-7383-485B-8F48-5D0559E25F50}" srcOrd="2" destOrd="0" parTransId="{9C24CBCC-A02B-4EA8-ADA8-12EA07BB3346}" sibTransId="{BE681475-DFD6-402C-B820-3FC858DE8F85}"/>
    <dgm:cxn modelId="{B18FD979-E344-4DB6-9466-B63E7C2C3609}" type="presOf" srcId="{1F64BFBB-7A62-4F16-8494-6C2028094E41}" destId="{B8CC378E-9266-4C9B-A2D3-B788DE4542B0}" srcOrd="0" destOrd="0" presId="urn:microsoft.com/office/officeart/2005/8/layout/hProcess9"/>
    <dgm:cxn modelId="{CEA6659D-DB9A-4CCA-A70D-06CD7E956DA1}" srcId="{1F64BFBB-7A62-4F16-8494-6C2028094E41}" destId="{8154CD23-DB9F-4D23-B094-C143435B8E07}" srcOrd="1" destOrd="0" parTransId="{D144940D-B641-431A-BD8A-375FC8652AA4}" sibTransId="{53B06D9F-6982-496B-A8BE-4A107C1A5C22}"/>
    <dgm:cxn modelId="{4CF4D4C8-2457-42EB-80FA-FAD57D3D419B}" type="presOf" srcId="{4E963DB1-4A9C-424E-BA1B-1A67F7F91CDC}" destId="{011D4366-C624-4D55-B3B5-D8B7633A41C2}" srcOrd="0" destOrd="0" presId="urn:microsoft.com/office/officeart/2005/8/layout/hProcess9"/>
    <dgm:cxn modelId="{0FA40ED9-6EFE-4A6D-BA91-15FAB6445003}" type="presOf" srcId="{8154CD23-DB9F-4D23-B094-C143435B8E07}" destId="{4B1F7A3C-52BB-469B-B194-08B3F84E3344}" srcOrd="0" destOrd="0" presId="urn:microsoft.com/office/officeart/2005/8/layout/hProcess9"/>
    <dgm:cxn modelId="{245A17F3-2C3E-41E9-A389-682ED3DDD19C}" srcId="{1F64BFBB-7A62-4F16-8494-6C2028094E41}" destId="{4E963DB1-4A9C-424E-BA1B-1A67F7F91CDC}" srcOrd="0" destOrd="0" parTransId="{521624A6-6E56-4BFD-BEEA-A2CA2F30C0A1}" sibTransId="{19BE5A94-4508-4920-A6D6-7C104B68F199}"/>
    <dgm:cxn modelId="{F9AF2A68-6266-4CE2-AD6A-4018343C7E0B}" type="presParOf" srcId="{B8CC378E-9266-4C9B-A2D3-B788DE4542B0}" destId="{2E381200-A957-4394-9CFB-D4560AC81DB4}" srcOrd="0" destOrd="0" presId="urn:microsoft.com/office/officeart/2005/8/layout/hProcess9"/>
    <dgm:cxn modelId="{D4C4F0DA-BF6F-4DF0-9BDA-9EFC4AFDF227}" type="presParOf" srcId="{B8CC378E-9266-4C9B-A2D3-B788DE4542B0}" destId="{E5014ED0-2003-4E9C-BE4A-1E4EEA47B4A8}" srcOrd="1" destOrd="0" presId="urn:microsoft.com/office/officeart/2005/8/layout/hProcess9"/>
    <dgm:cxn modelId="{55037132-4726-4833-A12B-D8C65121BBC8}" type="presParOf" srcId="{E5014ED0-2003-4E9C-BE4A-1E4EEA47B4A8}" destId="{011D4366-C624-4D55-B3B5-D8B7633A41C2}" srcOrd="0" destOrd="0" presId="urn:microsoft.com/office/officeart/2005/8/layout/hProcess9"/>
    <dgm:cxn modelId="{1EC11EDD-7B36-4905-9E60-1F32FEAE2600}" type="presParOf" srcId="{E5014ED0-2003-4E9C-BE4A-1E4EEA47B4A8}" destId="{41680E80-4414-42D2-8B49-BCD0CE0D0FBF}" srcOrd="1" destOrd="0" presId="urn:microsoft.com/office/officeart/2005/8/layout/hProcess9"/>
    <dgm:cxn modelId="{7846F134-9590-44A7-88BB-0045FF702068}" type="presParOf" srcId="{E5014ED0-2003-4E9C-BE4A-1E4EEA47B4A8}" destId="{4B1F7A3C-52BB-469B-B194-08B3F84E3344}" srcOrd="2" destOrd="0" presId="urn:microsoft.com/office/officeart/2005/8/layout/hProcess9"/>
    <dgm:cxn modelId="{E0A46FC4-70D1-4A48-A2D6-791C1ABC3FA8}" type="presParOf" srcId="{E5014ED0-2003-4E9C-BE4A-1E4EEA47B4A8}" destId="{752EF787-663C-47B6-BC60-9BEA718698E7}" srcOrd="3" destOrd="0" presId="urn:microsoft.com/office/officeart/2005/8/layout/hProcess9"/>
    <dgm:cxn modelId="{29F38313-45FF-4FE6-9E6C-726F5D006B77}" type="presParOf" srcId="{E5014ED0-2003-4E9C-BE4A-1E4EEA47B4A8}" destId="{22DB2699-AFA1-4874-A755-4D00387115E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DFE3B-A1EA-4A45-B86E-AF54336DE3B6}">
      <dsp:nvSpPr>
        <dsp:cNvPr id="0" name=""/>
        <dsp:cNvSpPr/>
      </dsp:nvSpPr>
      <dsp:spPr>
        <a:xfrm>
          <a:off x="2324275" y="-380999"/>
          <a:ext cx="2209449" cy="223772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000" b="1" kern="1200" dirty="0"/>
            <a:t>MÜƏYYƏN ET</a:t>
          </a:r>
          <a:endParaRPr lang="ru-RU" sz="2000" b="1" kern="1200" dirty="0"/>
        </a:p>
      </dsp:txBody>
      <dsp:txXfrm>
        <a:off x="2647841" y="-53292"/>
        <a:ext cx="1562317" cy="1582309"/>
      </dsp:txXfrm>
    </dsp:sp>
    <dsp:sp modelId="{2BBD9397-D1C7-4568-B4D6-F01B2F2F2826}">
      <dsp:nvSpPr>
        <dsp:cNvPr id="0" name=""/>
        <dsp:cNvSpPr/>
      </dsp:nvSpPr>
      <dsp:spPr>
        <a:xfrm rot="12960000">
          <a:off x="4320764" y="1138852"/>
          <a:ext cx="4740" cy="4972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 rot="10800000">
        <a:off x="4322050" y="1238724"/>
        <a:ext cx="3318" cy="298363"/>
      </dsp:txXfrm>
    </dsp:sp>
    <dsp:sp modelId="{E89735B3-CD1E-401A-ABE5-0601C5BA03DB}">
      <dsp:nvSpPr>
        <dsp:cNvPr id="0" name=""/>
        <dsp:cNvSpPr/>
      </dsp:nvSpPr>
      <dsp:spPr>
        <a:xfrm>
          <a:off x="4112326" y="918095"/>
          <a:ext cx="2209449" cy="2237723"/>
        </a:xfrm>
        <a:prstGeom prst="ellipse">
          <a:avLst/>
        </a:prstGeom>
        <a:solidFill>
          <a:schemeClr val="accent4">
            <a:hueOff val="4910119"/>
            <a:satOff val="-461"/>
            <a:lumOff val="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000" b="1" kern="1200" dirty="0"/>
            <a:t>MODELLƏ</a:t>
          </a:r>
          <a:endParaRPr lang="ru-RU" sz="2000" b="1" kern="1200" dirty="0"/>
        </a:p>
      </dsp:txBody>
      <dsp:txXfrm>
        <a:off x="4435892" y="1245802"/>
        <a:ext cx="1562317" cy="1582309"/>
      </dsp:txXfrm>
    </dsp:sp>
    <dsp:sp modelId="{18847C51-7E82-4F92-81B1-4A0B232DF54A}">
      <dsp:nvSpPr>
        <dsp:cNvPr id="0" name=""/>
        <dsp:cNvSpPr/>
      </dsp:nvSpPr>
      <dsp:spPr>
        <a:xfrm rot="17280000">
          <a:off x="4868870" y="2839665"/>
          <a:ext cx="13156" cy="4972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4910119"/>
            <a:satOff val="-461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4870234" y="2940996"/>
        <a:ext cx="9209" cy="298363"/>
      </dsp:txXfrm>
    </dsp:sp>
    <dsp:sp modelId="{E766297E-1293-471A-8CE8-7181035E73B5}">
      <dsp:nvSpPr>
        <dsp:cNvPr id="0" name=""/>
        <dsp:cNvSpPr/>
      </dsp:nvSpPr>
      <dsp:spPr>
        <a:xfrm>
          <a:off x="3429351" y="3020075"/>
          <a:ext cx="2209449" cy="2237723"/>
        </a:xfrm>
        <a:prstGeom prst="ellipse">
          <a:avLst/>
        </a:prstGeom>
        <a:solidFill>
          <a:schemeClr val="accent4">
            <a:hueOff val="9820237"/>
            <a:satOff val="-922"/>
            <a:lumOff val="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000" b="1" kern="1200" dirty="0"/>
            <a:t>ANALİZ ET</a:t>
          </a:r>
          <a:endParaRPr lang="ru-RU" sz="2000" b="1" kern="1200" dirty="0"/>
        </a:p>
      </dsp:txBody>
      <dsp:txXfrm>
        <a:off x="3752917" y="3347782"/>
        <a:ext cx="1562317" cy="1582309"/>
      </dsp:txXfrm>
    </dsp:sp>
    <dsp:sp modelId="{469C5C95-023A-4BFC-8843-6DC4EA691210}">
      <dsp:nvSpPr>
        <dsp:cNvPr id="0" name=""/>
        <dsp:cNvSpPr/>
      </dsp:nvSpPr>
      <dsp:spPr>
        <a:xfrm rot="10800000">
          <a:off x="3428824" y="3890301"/>
          <a:ext cx="372" cy="4972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20237"/>
            <a:satOff val="-922"/>
            <a:lumOff val="1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 rot="10800000">
        <a:off x="3428936" y="3989755"/>
        <a:ext cx="260" cy="298363"/>
      </dsp:txXfrm>
    </dsp:sp>
    <dsp:sp modelId="{6FB72D42-1909-4194-98F7-06F418F2E59F}">
      <dsp:nvSpPr>
        <dsp:cNvPr id="0" name=""/>
        <dsp:cNvSpPr/>
      </dsp:nvSpPr>
      <dsp:spPr>
        <a:xfrm>
          <a:off x="1219198" y="3020075"/>
          <a:ext cx="2209449" cy="2237723"/>
        </a:xfrm>
        <a:prstGeom prst="ellipse">
          <a:avLst/>
        </a:prstGeom>
        <a:solidFill>
          <a:schemeClr val="accent4">
            <a:hueOff val="14730356"/>
            <a:satOff val="-1384"/>
            <a:lumOff val="176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000" b="1" kern="1200" dirty="0"/>
            <a:t>İNKİŞAF ETDİR</a:t>
          </a:r>
          <a:endParaRPr lang="ru-RU" sz="2000" b="1" kern="1200" dirty="0"/>
        </a:p>
      </dsp:txBody>
      <dsp:txXfrm>
        <a:off x="1542764" y="3347782"/>
        <a:ext cx="1562317" cy="1582309"/>
      </dsp:txXfrm>
    </dsp:sp>
    <dsp:sp modelId="{DCD1012A-AE4F-4671-BCDE-DDFCC0429B92}">
      <dsp:nvSpPr>
        <dsp:cNvPr id="0" name=""/>
        <dsp:cNvSpPr/>
      </dsp:nvSpPr>
      <dsp:spPr>
        <a:xfrm rot="4320000">
          <a:off x="1975742" y="2838957"/>
          <a:ext cx="13156" cy="4972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4730356"/>
            <a:satOff val="-1384"/>
            <a:lumOff val="176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1977106" y="2936534"/>
        <a:ext cx="9209" cy="298363"/>
      </dsp:txXfrm>
    </dsp:sp>
    <dsp:sp modelId="{FAED25DF-4CE5-44B3-A923-BE82FDAE6967}">
      <dsp:nvSpPr>
        <dsp:cNvPr id="0" name=""/>
        <dsp:cNvSpPr/>
      </dsp:nvSpPr>
      <dsp:spPr>
        <a:xfrm>
          <a:off x="536224" y="918095"/>
          <a:ext cx="2209449" cy="2237723"/>
        </a:xfrm>
        <a:prstGeom prst="ellipse">
          <a:avLst/>
        </a:prstGeom>
        <a:solidFill>
          <a:schemeClr val="accent4">
            <a:hueOff val="19640475"/>
            <a:satOff val="-1845"/>
            <a:lumOff val="235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000" b="1" kern="1200" dirty="0"/>
            <a:t>KONTROL ET</a:t>
          </a:r>
          <a:endParaRPr lang="ru-RU" sz="2000" b="1" kern="1200" dirty="0"/>
        </a:p>
      </dsp:txBody>
      <dsp:txXfrm>
        <a:off x="859790" y="1245802"/>
        <a:ext cx="1562317" cy="1582309"/>
      </dsp:txXfrm>
    </dsp:sp>
    <dsp:sp modelId="{BE1C5E23-4223-4986-A583-7B30B6139A41}">
      <dsp:nvSpPr>
        <dsp:cNvPr id="0" name=""/>
        <dsp:cNvSpPr/>
      </dsp:nvSpPr>
      <dsp:spPr>
        <a:xfrm rot="8640000">
          <a:off x="2532712" y="1138695"/>
          <a:ext cx="4740" cy="4972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9640475"/>
            <a:satOff val="-1845"/>
            <a:lumOff val="23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 rot="10800000">
        <a:off x="2533998" y="1237731"/>
        <a:ext cx="3318" cy="2983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98FEB-FC80-43F3-9008-EAD9B56B7618}">
      <dsp:nvSpPr>
        <dsp:cNvPr id="0" name=""/>
        <dsp:cNvSpPr/>
      </dsp:nvSpPr>
      <dsp:spPr>
        <a:xfrm>
          <a:off x="3146689" y="1877686"/>
          <a:ext cx="217223" cy="957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957688"/>
              </a:lnTo>
              <a:lnTo>
                <a:pt x="217223" y="957688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3069C5-4CFC-4A13-95B9-244CECCD8467}">
      <dsp:nvSpPr>
        <dsp:cNvPr id="0" name=""/>
        <dsp:cNvSpPr/>
      </dsp:nvSpPr>
      <dsp:spPr>
        <a:xfrm>
          <a:off x="3146689" y="1877686"/>
          <a:ext cx="217223" cy="450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450809"/>
              </a:lnTo>
              <a:lnTo>
                <a:pt x="217223" y="450809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DA210-EF57-4A9A-8900-C702A52E1C5B}">
      <dsp:nvSpPr>
        <dsp:cNvPr id="0" name=""/>
        <dsp:cNvSpPr/>
      </dsp:nvSpPr>
      <dsp:spPr>
        <a:xfrm>
          <a:off x="3146689" y="1775896"/>
          <a:ext cx="2172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01790"/>
              </a:moveTo>
              <a:lnTo>
                <a:pt x="108611" y="101790"/>
              </a:lnTo>
              <a:lnTo>
                <a:pt x="108611" y="45720"/>
              </a:lnTo>
              <a:lnTo>
                <a:pt x="217223" y="4572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3CBCF0-6D7B-4071-8F93-9B84BFEEEC92}">
      <dsp:nvSpPr>
        <dsp:cNvPr id="0" name=""/>
        <dsp:cNvSpPr/>
      </dsp:nvSpPr>
      <dsp:spPr>
        <a:xfrm>
          <a:off x="3146689" y="1370807"/>
          <a:ext cx="217223" cy="506879"/>
        </a:xfrm>
        <a:custGeom>
          <a:avLst/>
          <a:gdLst/>
          <a:ahLst/>
          <a:cxnLst/>
          <a:rect l="0" t="0" r="0" b="0"/>
          <a:pathLst>
            <a:path>
              <a:moveTo>
                <a:pt x="0" y="506879"/>
              </a:moveTo>
              <a:lnTo>
                <a:pt x="108611" y="506879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55C5A-12E6-42EF-9DFC-E0CE06EEC79A}">
      <dsp:nvSpPr>
        <dsp:cNvPr id="0" name=""/>
        <dsp:cNvSpPr/>
      </dsp:nvSpPr>
      <dsp:spPr>
        <a:xfrm>
          <a:off x="3146689" y="919997"/>
          <a:ext cx="217223" cy="957688"/>
        </a:xfrm>
        <a:custGeom>
          <a:avLst/>
          <a:gdLst/>
          <a:ahLst/>
          <a:cxnLst/>
          <a:rect l="0" t="0" r="0" b="0"/>
          <a:pathLst>
            <a:path>
              <a:moveTo>
                <a:pt x="0" y="957688"/>
              </a:moveTo>
              <a:lnTo>
                <a:pt x="108611" y="957688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77DFAB-AC5E-4F03-B086-AD6C429D26C3}">
      <dsp:nvSpPr>
        <dsp:cNvPr id="0" name=""/>
        <dsp:cNvSpPr/>
      </dsp:nvSpPr>
      <dsp:spPr>
        <a:xfrm>
          <a:off x="1843345" y="2043320"/>
          <a:ext cx="760283" cy="1025571"/>
        </a:xfrm>
        <a:custGeom>
          <a:avLst/>
          <a:gdLst/>
          <a:ahLst/>
          <a:cxnLst/>
          <a:rect l="0" t="0" r="0" b="0"/>
          <a:pathLst>
            <a:path>
              <a:moveTo>
                <a:pt x="0" y="1025571"/>
              </a:moveTo>
              <a:lnTo>
                <a:pt x="760283" y="1025571"/>
              </a:lnTo>
              <a:lnTo>
                <a:pt x="760283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62964E-716E-4418-A275-4B67C3F01A4E}">
      <dsp:nvSpPr>
        <dsp:cNvPr id="0" name=""/>
        <dsp:cNvSpPr/>
      </dsp:nvSpPr>
      <dsp:spPr>
        <a:xfrm>
          <a:off x="6023820" y="5304499"/>
          <a:ext cx="217223" cy="700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700547"/>
              </a:lnTo>
              <a:lnTo>
                <a:pt x="217223" y="70054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886210-F9A7-4437-B8CB-2640FEFA4E06}">
      <dsp:nvSpPr>
        <dsp:cNvPr id="0" name=""/>
        <dsp:cNvSpPr/>
      </dsp:nvSpPr>
      <dsp:spPr>
        <a:xfrm>
          <a:off x="6023820" y="5304499"/>
          <a:ext cx="217223" cy="233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233515"/>
              </a:lnTo>
              <a:lnTo>
                <a:pt x="217223" y="233515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1F5E78-BA54-49CE-877A-334F0FC26875}">
      <dsp:nvSpPr>
        <dsp:cNvPr id="0" name=""/>
        <dsp:cNvSpPr/>
      </dsp:nvSpPr>
      <dsp:spPr>
        <a:xfrm>
          <a:off x="6023820" y="5070983"/>
          <a:ext cx="217223" cy="233515"/>
        </a:xfrm>
        <a:custGeom>
          <a:avLst/>
          <a:gdLst/>
          <a:ahLst/>
          <a:cxnLst/>
          <a:rect l="0" t="0" r="0" b="0"/>
          <a:pathLst>
            <a:path>
              <a:moveTo>
                <a:pt x="0" y="233515"/>
              </a:moveTo>
              <a:lnTo>
                <a:pt x="108611" y="233515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6B3C7-26EA-4026-92CE-81582BFFFD52}">
      <dsp:nvSpPr>
        <dsp:cNvPr id="0" name=""/>
        <dsp:cNvSpPr/>
      </dsp:nvSpPr>
      <dsp:spPr>
        <a:xfrm>
          <a:off x="6023820" y="4603952"/>
          <a:ext cx="217223" cy="700547"/>
        </a:xfrm>
        <a:custGeom>
          <a:avLst/>
          <a:gdLst/>
          <a:ahLst/>
          <a:cxnLst/>
          <a:rect l="0" t="0" r="0" b="0"/>
          <a:pathLst>
            <a:path>
              <a:moveTo>
                <a:pt x="0" y="700547"/>
              </a:moveTo>
              <a:lnTo>
                <a:pt x="108611" y="700547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BCA2B-44B2-45E0-9D86-AF3891D9311B}">
      <dsp:nvSpPr>
        <dsp:cNvPr id="0" name=""/>
        <dsp:cNvSpPr/>
      </dsp:nvSpPr>
      <dsp:spPr>
        <a:xfrm>
          <a:off x="1843345" y="3068891"/>
          <a:ext cx="3094355" cy="223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85743" y="0"/>
              </a:lnTo>
              <a:lnTo>
                <a:pt x="2985743" y="2235608"/>
              </a:lnTo>
              <a:lnTo>
                <a:pt x="3094355" y="223560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3D4EE9-7143-4960-8A68-AD82232D2B4E}">
      <dsp:nvSpPr>
        <dsp:cNvPr id="0" name=""/>
        <dsp:cNvSpPr/>
      </dsp:nvSpPr>
      <dsp:spPr>
        <a:xfrm>
          <a:off x="1843345" y="3068891"/>
          <a:ext cx="3094355" cy="1768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85743" y="0"/>
              </a:lnTo>
              <a:lnTo>
                <a:pt x="2985743" y="1768576"/>
              </a:lnTo>
              <a:lnTo>
                <a:pt x="3094355" y="176857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551D5-3608-4DF0-B18E-E09288F1C6E9}">
      <dsp:nvSpPr>
        <dsp:cNvPr id="0" name=""/>
        <dsp:cNvSpPr/>
      </dsp:nvSpPr>
      <dsp:spPr>
        <a:xfrm>
          <a:off x="1843345" y="3068891"/>
          <a:ext cx="3094355" cy="1301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85743" y="0"/>
              </a:lnTo>
              <a:lnTo>
                <a:pt x="2985743" y="1301545"/>
              </a:lnTo>
              <a:lnTo>
                <a:pt x="3094355" y="130154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9EE198-C86F-4BFA-970A-413FF9C26D44}">
      <dsp:nvSpPr>
        <dsp:cNvPr id="0" name=""/>
        <dsp:cNvSpPr/>
      </dsp:nvSpPr>
      <dsp:spPr>
        <a:xfrm>
          <a:off x="1843345" y="3068891"/>
          <a:ext cx="3094355" cy="834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85743" y="0"/>
              </a:lnTo>
              <a:lnTo>
                <a:pt x="2985743" y="834513"/>
              </a:lnTo>
              <a:lnTo>
                <a:pt x="3094355" y="83451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B490D-E24E-46A4-8B7A-B372368D65F5}">
      <dsp:nvSpPr>
        <dsp:cNvPr id="0" name=""/>
        <dsp:cNvSpPr/>
      </dsp:nvSpPr>
      <dsp:spPr>
        <a:xfrm>
          <a:off x="1843345" y="3068891"/>
          <a:ext cx="3094355" cy="367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85743" y="0"/>
              </a:lnTo>
              <a:lnTo>
                <a:pt x="2985743" y="367482"/>
              </a:lnTo>
              <a:lnTo>
                <a:pt x="3094355" y="36748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34F427-7866-4AB2-9DD3-162A2029993F}">
      <dsp:nvSpPr>
        <dsp:cNvPr id="0" name=""/>
        <dsp:cNvSpPr/>
      </dsp:nvSpPr>
      <dsp:spPr>
        <a:xfrm>
          <a:off x="6023820" y="2969342"/>
          <a:ext cx="217223" cy="934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934062"/>
              </a:lnTo>
              <a:lnTo>
                <a:pt x="217223" y="93406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DD2C0-485C-43CC-83E3-A813C9689017}">
      <dsp:nvSpPr>
        <dsp:cNvPr id="0" name=""/>
        <dsp:cNvSpPr/>
      </dsp:nvSpPr>
      <dsp:spPr>
        <a:xfrm>
          <a:off x="6023820" y="2969342"/>
          <a:ext cx="217223" cy="467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467031"/>
              </a:lnTo>
              <a:lnTo>
                <a:pt x="217223" y="46703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2CA6C-99A5-4338-ABE0-562C61E09DDB}">
      <dsp:nvSpPr>
        <dsp:cNvPr id="0" name=""/>
        <dsp:cNvSpPr/>
      </dsp:nvSpPr>
      <dsp:spPr>
        <a:xfrm>
          <a:off x="6023820" y="2923622"/>
          <a:ext cx="2172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17223" y="4572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B8ED-1539-4A70-A593-4D7722C2F1AC}">
      <dsp:nvSpPr>
        <dsp:cNvPr id="0" name=""/>
        <dsp:cNvSpPr/>
      </dsp:nvSpPr>
      <dsp:spPr>
        <a:xfrm>
          <a:off x="6023820" y="2502310"/>
          <a:ext cx="217223" cy="467031"/>
        </a:xfrm>
        <a:custGeom>
          <a:avLst/>
          <a:gdLst/>
          <a:ahLst/>
          <a:cxnLst/>
          <a:rect l="0" t="0" r="0" b="0"/>
          <a:pathLst>
            <a:path>
              <a:moveTo>
                <a:pt x="0" y="467031"/>
              </a:moveTo>
              <a:lnTo>
                <a:pt x="108611" y="467031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36F5DA-18FA-4CC5-A95C-8C0A4022906D}">
      <dsp:nvSpPr>
        <dsp:cNvPr id="0" name=""/>
        <dsp:cNvSpPr/>
      </dsp:nvSpPr>
      <dsp:spPr>
        <a:xfrm>
          <a:off x="6023820" y="2035279"/>
          <a:ext cx="217223" cy="934062"/>
        </a:xfrm>
        <a:custGeom>
          <a:avLst/>
          <a:gdLst/>
          <a:ahLst/>
          <a:cxnLst/>
          <a:rect l="0" t="0" r="0" b="0"/>
          <a:pathLst>
            <a:path>
              <a:moveTo>
                <a:pt x="0" y="934062"/>
              </a:moveTo>
              <a:lnTo>
                <a:pt x="108611" y="934062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7C88C8-D681-4F85-8E06-F23A91620B74}">
      <dsp:nvSpPr>
        <dsp:cNvPr id="0" name=""/>
        <dsp:cNvSpPr/>
      </dsp:nvSpPr>
      <dsp:spPr>
        <a:xfrm>
          <a:off x="1843345" y="2969342"/>
          <a:ext cx="3094355" cy="99549"/>
        </a:xfrm>
        <a:custGeom>
          <a:avLst/>
          <a:gdLst/>
          <a:ahLst/>
          <a:cxnLst/>
          <a:rect l="0" t="0" r="0" b="0"/>
          <a:pathLst>
            <a:path>
              <a:moveTo>
                <a:pt x="0" y="99549"/>
              </a:moveTo>
              <a:lnTo>
                <a:pt x="2985743" y="99549"/>
              </a:lnTo>
              <a:lnTo>
                <a:pt x="2985743" y="0"/>
              </a:lnTo>
              <a:lnTo>
                <a:pt x="3094355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DB54A5-7BDA-41D4-95F6-E09B5FF9606C}">
      <dsp:nvSpPr>
        <dsp:cNvPr id="0" name=""/>
        <dsp:cNvSpPr/>
      </dsp:nvSpPr>
      <dsp:spPr>
        <a:xfrm>
          <a:off x="6311370" y="867700"/>
          <a:ext cx="217223" cy="700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700547"/>
              </a:lnTo>
              <a:lnTo>
                <a:pt x="217223" y="70054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C430C1-1002-426A-AD34-F227731315CC}">
      <dsp:nvSpPr>
        <dsp:cNvPr id="0" name=""/>
        <dsp:cNvSpPr/>
      </dsp:nvSpPr>
      <dsp:spPr>
        <a:xfrm>
          <a:off x="6311370" y="867700"/>
          <a:ext cx="217223" cy="233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611" y="0"/>
              </a:lnTo>
              <a:lnTo>
                <a:pt x="108611" y="233515"/>
              </a:lnTo>
              <a:lnTo>
                <a:pt x="217223" y="233515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481D94-B0D6-4EC7-8F1C-C2D1A79C2A36}">
      <dsp:nvSpPr>
        <dsp:cNvPr id="0" name=""/>
        <dsp:cNvSpPr/>
      </dsp:nvSpPr>
      <dsp:spPr>
        <a:xfrm>
          <a:off x="6311370" y="634184"/>
          <a:ext cx="217223" cy="233515"/>
        </a:xfrm>
        <a:custGeom>
          <a:avLst/>
          <a:gdLst/>
          <a:ahLst/>
          <a:cxnLst/>
          <a:rect l="0" t="0" r="0" b="0"/>
          <a:pathLst>
            <a:path>
              <a:moveTo>
                <a:pt x="0" y="233515"/>
              </a:moveTo>
              <a:lnTo>
                <a:pt x="108611" y="233515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FCB91C-4D5B-40C5-81ED-720C03287375}">
      <dsp:nvSpPr>
        <dsp:cNvPr id="0" name=""/>
        <dsp:cNvSpPr/>
      </dsp:nvSpPr>
      <dsp:spPr>
        <a:xfrm>
          <a:off x="6311370" y="167153"/>
          <a:ext cx="217223" cy="700547"/>
        </a:xfrm>
        <a:custGeom>
          <a:avLst/>
          <a:gdLst/>
          <a:ahLst/>
          <a:cxnLst/>
          <a:rect l="0" t="0" r="0" b="0"/>
          <a:pathLst>
            <a:path>
              <a:moveTo>
                <a:pt x="0" y="700547"/>
              </a:moveTo>
              <a:lnTo>
                <a:pt x="108611" y="700547"/>
              </a:lnTo>
              <a:lnTo>
                <a:pt x="108611" y="0"/>
              </a:lnTo>
              <a:lnTo>
                <a:pt x="217223" y="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CA9710-97C4-4E77-A473-DE2E122755AB}">
      <dsp:nvSpPr>
        <dsp:cNvPr id="0" name=""/>
        <dsp:cNvSpPr/>
      </dsp:nvSpPr>
      <dsp:spPr>
        <a:xfrm>
          <a:off x="1843345" y="867700"/>
          <a:ext cx="3094355" cy="2201191"/>
        </a:xfrm>
        <a:custGeom>
          <a:avLst/>
          <a:gdLst/>
          <a:ahLst/>
          <a:cxnLst/>
          <a:rect l="0" t="0" r="0" b="0"/>
          <a:pathLst>
            <a:path>
              <a:moveTo>
                <a:pt x="0" y="2201191"/>
              </a:moveTo>
              <a:lnTo>
                <a:pt x="2985743" y="2201191"/>
              </a:lnTo>
              <a:lnTo>
                <a:pt x="2985743" y="0"/>
              </a:lnTo>
              <a:lnTo>
                <a:pt x="3094355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9B787B-FB18-4E28-8EE0-63C1DC4C5B46}">
      <dsp:nvSpPr>
        <dsp:cNvPr id="0" name=""/>
        <dsp:cNvSpPr/>
      </dsp:nvSpPr>
      <dsp:spPr>
        <a:xfrm>
          <a:off x="438178" y="2802316"/>
          <a:ext cx="1405167" cy="533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Logistika Prosesləri</a:t>
          </a:r>
          <a:endParaRPr lang="en-US" sz="1400" kern="1200" dirty="0"/>
        </a:p>
      </dsp:txBody>
      <dsp:txXfrm>
        <a:off x="438178" y="2802316"/>
        <a:ext cx="1405167" cy="533150"/>
      </dsp:txXfrm>
    </dsp:sp>
    <dsp:sp modelId="{C2FFD409-F875-41EC-889C-9D262CCA60E0}">
      <dsp:nvSpPr>
        <dsp:cNvPr id="0" name=""/>
        <dsp:cNvSpPr/>
      </dsp:nvSpPr>
      <dsp:spPr>
        <a:xfrm>
          <a:off x="4937700" y="667650"/>
          <a:ext cx="1373669" cy="400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Anbar Daxili Proseslər</a:t>
          </a:r>
          <a:endParaRPr lang="en-US" sz="1400" kern="1200" dirty="0"/>
        </a:p>
      </dsp:txBody>
      <dsp:txXfrm>
        <a:off x="4937700" y="667650"/>
        <a:ext cx="1373669" cy="400100"/>
      </dsp:txXfrm>
    </dsp:sp>
    <dsp:sp modelId="{126DF45B-3D04-4690-87E5-F90A63C63853}">
      <dsp:nvSpPr>
        <dsp:cNvPr id="0" name=""/>
        <dsp:cNvSpPr/>
      </dsp:nvSpPr>
      <dsp:spPr>
        <a:xfrm>
          <a:off x="6528594" y="1519"/>
          <a:ext cx="1830654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Anbararası Hərəkət</a:t>
          </a:r>
          <a:endParaRPr lang="en-US" sz="1400" kern="1200" dirty="0"/>
        </a:p>
      </dsp:txBody>
      <dsp:txXfrm>
        <a:off x="6528594" y="1519"/>
        <a:ext cx="1830654" cy="331266"/>
      </dsp:txXfrm>
    </dsp:sp>
    <dsp:sp modelId="{EF947CBB-1105-40E6-9EF6-23A7EC0D93A7}">
      <dsp:nvSpPr>
        <dsp:cNvPr id="0" name=""/>
        <dsp:cNvSpPr/>
      </dsp:nvSpPr>
      <dsp:spPr>
        <a:xfrm>
          <a:off x="6528594" y="468551"/>
          <a:ext cx="1830654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Carilər Arası Hərəkət</a:t>
          </a:r>
          <a:endParaRPr lang="en-US" sz="1400" kern="1200" dirty="0"/>
        </a:p>
      </dsp:txBody>
      <dsp:txXfrm>
        <a:off x="6528594" y="468551"/>
        <a:ext cx="1830654" cy="331266"/>
      </dsp:txXfrm>
    </dsp:sp>
    <dsp:sp modelId="{C3B4C4F9-EB9B-41B6-9FD1-8CD39A068956}">
      <dsp:nvSpPr>
        <dsp:cNvPr id="0" name=""/>
        <dsp:cNvSpPr/>
      </dsp:nvSpPr>
      <dsp:spPr>
        <a:xfrm>
          <a:off x="6528594" y="935582"/>
          <a:ext cx="1830654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Toplanma və Yüklənmə</a:t>
          </a:r>
          <a:endParaRPr lang="en-US" sz="1400" kern="1200" dirty="0"/>
        </a:p>
      </dsp:txBody>
      <dsp:txXfrm>
        <a:off x="6528594" y="935582"/>
        <a:ext cx="1830654" cy="331266"/>
      </dsp:txXfrm>
    </dsp:sp>
    <dsp:sp modelId="{42FB9C9E-D4CC-4F45-AC5D-8AA5954EF3DB}">
      <dsp:nvSpPr>
        <dsp:cNvPr id="0" name=""/>
        <dsp:cNvSpPr/>
      </dsp:nvSpPr>
      <dsp:spPr>
        <a:xfrm>
          <a:off x="6528594" y="1402614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Sayım</a:t>
          </a:r>
        </a:p>
      </dsp:txBody>
      <dsp:txXfrm>
        <a:off x="6528594" y="1402614"/>
        <a:ext cx="1086119" cy="331266"/>
      </dsp:txXfrm>
    </dsp:sp>
    <dsp:sp modelId="{69B6E988-179D-440A-934E-4D0916069EC9}">
      <dsp:nvSpPr>
        <dsp:cNvPr id="0" name=""/>
        <dsp:cNvSpPr/>
      </dsp:nvSpPr>
      <dsp:spPr>
        <a:xfrm>
          <a:off x="4937700" y="2803708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Mal Çıxışı</a:t>
          </a:r>
          <a:endParaRPr lang="en-US" sz="1400" kern="1200" dirty="0"/>
        </a:p>
      </dsp:txBody>
      <dsp:txXfrm>
        <a:off x="4937700" y="2803708"/>
        <a:ext cx="1086119" cy="331266"/>
      </dsp:txXfrm>
    </dsp:sp>
    <dsp:sp modelId="{CC27FB4A-4DFF-4AB3-809E-E92223A74BB3}">
      <dsp:nvSpPr>
        <dsp:cNvPr id="0" name=""/>
        <dsp:cNvSpPr/>
      </dsp:nvSpPr>
      <dsp:spPr>
        <a:xfrm>
          <a:off x="6241044" y="1869645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Export</a:t>
          </a:r>
          <a:endParaRPr lang="en-US" sz="1400" kern="1200" dirty="0"/>
        </a:p>
      </dsp:txBody>
      <dsp:txXfrm>
        <a:off x="6241044" y="1869645"/>
        <a:ext cx="1086119" cy="331266"/>
      </dsp:txXfrm>
    </dsp:sp>
    <dsp:sp modelId="{693B4502-CABD-4653-AA5E-330A9138455B}">
      <dsp:nvSpPr>
        <dsp:cNvPr id="0" name=""/>
        <dsp:cNvSpPr/>
      </dsp:nvSpPr>
      <dsp:spPr>
        <a:xfrm>
          <a:off x="6241044" y="2336677"/>
          <a:ext cx="1931663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Mal Dağıtım-Satış</a:t>
          </a:r>
          <a:endParaRPr lang="en-US" sz="1400" kern="1200" dirty="0"/>
        </a:p>
      </dsp:txBody>
      <dsp:txXfrm>
        <a:off x="6241044" y="2336677"/>
        <a:ext cx="1931663" cy="331266"/>
      </dsp:txXfrm>
    </dsp:sp>
    <dsp:sp modelId="{27E5E2C7-9FDB-4D96-926F-52F2B2107543}">
      <dsp:nvSpPr>
        <dsp:cNvPr id="0" name=""/>
        <dsp:cNvSpPr/>
      </dsp:nvSpPr>
      <dsp:spPr>
        <a:xfrm>
          <a:off x="6241044" y="2803708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Cross Stock</a:t>
          </a:r>
          <a:endParaRPr lang="en-US" sz="1400" kern="1200" dirty="0"/>
        </a:p>
      </dsp:txBody>
      <dsp:txXfrm>
        <a:off x="6241044" y="2803708"/>
        <a:ext cx="1086119" cy="331266"/>
      </dsp:txXfrm>
    </dsp:sp>
    <dsp:sp modelId="{2DDD66B1-DD8F-42F0-9334-B6791C47D12B}">
      <dsp:nvSpPr>
        <dsp:cNvPr id="0" name=""/>
        <dsp:cNvSpPr/>
      </dsp:nvSpPr>
      <dsp:spPr>
        <a:xfrm>
          <a:off x="6241044" y="3270740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İsti Satış</a:t>
          </a:r>
          <a:endParaRPr lang="en-US" sz="1400" kern="1200" dirty="0"/>
        </a:p>
      </dsp:txBody>
      <dsp:txXfrm>
        <a:off x="6241044" y="3270740"/>
        <a:ext cx="1086119" cy="331266"/>
      </dsp:txXfrm>
    </dsp:sp>
    <dsp:sp modelId="{C5CC7413-192E-4497-ABF2-64EA51289042}">
      <dsp:nvSpPr>
        <dsp:cNvPr id="0" name=""/>
        <dsp:cNvSpPr/>
      </dsp:nvSpPr>
      <dsp:spPr>
        <a:xfrm>
          <a:off x="6241044" y="3737771"/>
          <a:ext cx="200008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İstehsalatdan Mal Çıxışı</a:t>
          </a:r>
          <a:endParaRPr lang="en-US" sz="1400" kern="1200" dirty="0"/>
        </a:p>
      </dsp:txBody>
      <dsp:txXfrm>
        <a:off x="6241044" y="3737771"/>
        <a:ext cx="2000089" cy="331266"/>
      </dsp:txXfrm>
    </dsp:sp>
    <dsp:sp modelId="{AF67C9C4-F52D-4E13-BEE7-2957FB1E5DA4}">
      <dsp:nvSpPr>
        <dsp:cNvPr id="0" name=""/>
        <dsp:cNvSpPr/>
      </dsp:nvSpPr>
      <dsp:spPr>
        <a:xfrm>
          <a:off x="4937700" y="3270740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Utilizasiya</a:t>
          </a:r>
          <a:endParaRPr lang="en-US" sz="1400" kern="1200" dirty="0"/>
        </a:p>
      </dsp:txBody>
      <dsp:txXfrm>
        <a:off x="4937700" y="3270740"/>
        <a:ext cx="1086119" cy="331266"/>
      </dsp:txXfrm>
    </dsp:sp>
    <dsp:sp modelId="{166C0F21-0666-436D-84FA-06728065C623}">
      <dsp:nvSpPr>
        <dsp:cNvPr id="0" name=""/>
        <dsp:cNvSpPr/>
      </dsp:nvSpPr>
      <dsp:spPr>
        <a:xfrm>
          <a:off x="4937700" y="3737771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Sənaye Satış</a:t>
          </a:r>
          <a:endParaRPr lang="en-US" sz="1400" kern="1200" dirty="0"/>
        </a:p>
      </dsp:txBody>
      <dsp:txXfrm>
        <a:off x="4937700" y="3737771"/>
        <a:ext cx="1086119" cy="331266"/>
      </dsp:txXfrm>
    </dsp:sp>
    <dsp:sp modelId="{F0913EE5-9CED-4783-915B-D0CB583D9C4D}">
      <dsp:nvSpPr>
        <dsp:cNvPr id="0" name=""/>
        <dsp:cNvSpPr/>
      </dsp:nvSpPr>
      <dsp:spPr>
        <a:xfrm>
          <a:off x="4937700" y="4204803"/>
          <a:ext cx="1230486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200" kern="1200" dirty="0"/>
            <a:t>Sənəd dövriyyəsi</a:t>
          </a:r>
          <a:endParaRPr lang="en-US" sz="1200" kern="1200" dirty="0"/>
        </a:p>
      </dsp:txBody>
      <dsp:txXfrm>
        <a:off x="4937700" y="4204803"/>
        <a:ext cx="1230486" cy="331266"/>
      </dsp:txXfrm>
    </dsp:sp>
    <dsp:sp modelId="{23820FEF-477E-4B9B-BB69-B03E710D76E2}">
      <dsp:nvSpPr>
        <dsp:cNvPr id="0" name=""/>
        <dsp:cNvSpPr/>
      </dsp:nvSpPr>
      <dsp:spPr>
        <a:xfrm>
          <a:off x="4937700" y="4671834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Ticari İnventar</a:t>
          </a:r>
          <a:endParaRPr lang="en-US" sz="1400" kern="1200" dirty="0"/>
        </a:p>
      </dsp:txBody>
      <dsp:txXfrm>
        <a:off x="4937700" y="4671834"/>
        <a:ext cx="1086119" cy="331266"/>
      </dsp:txXfrm>
    </dsp:sp>
    <dsp:sp modelId="{796DC82C-8A1F-4750-BFA2-56D3FB38F3ED}">
      <dsp:nvSpPr>
        <dsp:cNvPr id="0" name=""/>
        <dsp:cNvSpPr/>
      </dsp:nvSpPr>
      <dsp:spPr>
        <a:xfrm>
          <a:off x="4937700" y="5138866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Nəqliyyat</a:t>
          </a:r>
          <a:endParaRPr lang="en-US" sz="1400" kern="1200" dirty="0"/>
        </a:p>
      </dsp:txBody>
      <dsp:txXfrm>
        <a:off x="4937700" y="5138866"/>
        <a:ext cx="1086119" cy="331266"/>
      </dsp:txXfrm>
    </dsp:sp>
    <dsp:sp modelId="{BA795604-99B5-4186-8F33-C1FC2C1C1C0C}">
      <dsp:nvSpPr>
        <dsp:cNvPr id="0" name=""/>
        <dsp:cNvSpPr/>
      </dsp:nvSpPr>
      <dsp:spPr>
        <a:xfrm>
          <a:off x="6241044" y="4438319"/>
          <a:ext cx="2118205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Nəqliyyatların</a:t>
          </a:r>
          <a:r>
            <a:rPr lang="en-US" sz="1400" kern="1200" dirty="0"/>
            <a:t> </a:t>
          </a:r>
          <a:r>
            <a:rPr lang="az-Latn-AZ" sz="1400" kern="1200" dirty="0"/>
            <a:t>T</a:t>
          </a:r>
          <a:r>
            <a:rPr lang="en-US" sz="1400" kern="1200" dirty="0" err="1"/>
            <a:t>əhvil</a:t>
          </a:r>
          <a:r>
            <a:rPr lang="en-US" sz="1400" kern="1200" dirty="0"/>
            <a:t> </a:t>
          </a:r>
          <a:r>
            <a:rPr lang="az-Latn-AZ" sz="1400" kern="1200" dirty="0"/>
            <a:t>T</a:t>
          </a:r>
          <a:r>
            <a:rPr lang="en-US" sz="1400" kern="1200" dirty="0" err="1"/>
            <a:t>əslimi</a:t>
          </a:r>
          <a:endParaRPr lang="en-US" sz="1400" kern="1200" dirty="0"/>
        </a:p>
      </dsp:txBody>
      <dsp:txXfrm>
        <a:off x="6241044" y="4438319"/>
        <a:ext cx="2118205" cy="331266"/>
      </dsp:txXfrm>
    </dsp:sp>
    <dsp:sp modelId="{1E126E5A-D8A8-4284-AC4D-D14030235FFA}">
      <dsp:nvSpPr>
        <dsp:cNvPr id="0" name=""/>
        <dsp:cNvSpPr/>
      </dsp:nvSpPr>
      <dsp:spPr>
        <a:xfrm>
          <a:off x="6241044" y="4905350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Təmir Prosesi</a:t>
          </a:r>
          <a:endParaRPr lang="en-US" sz="1400" kern="1200" dirty="0"/>
        </a:p>
      </dsp:txBody>
      <dsp:txXfrm>
        <a:off x="6241044" y="4905350"/>
        <a:ext cx="1086119" cy="331266"/>
      </dsp:txXfrm>
    </dsp:sp>
    <dsp:sp modelId="{12A3EE9F-8629-4678-80EC-7A26EA272494}">
      <dsp:nvSpPr>
        <dsp:cNvPr id="0" name=""/>
        <dsp:cNvSpPr/>
      </dsp:nvSpPr>
      <dsp:spPr>
        <a:xfrm>
          <a:off x="6241044" y="5372382"/>
          <a:ext cx="2540977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Təmir Təminat(Satınalma) Prosesi</a:t>
          </a:r>
          <a:endParaRPr lang="en-US" sz="1400" kern="1200" dirty="0"/>
        </a:p>
      </dsp:txBody>
      <dsp:txXfrm>
        <a:off x="6241044" y="5372382"/>
        <a:ext cx="2540977" cy="331266"/>
      </dsp:txXfrm>
    </dsp:sp>
    <dsp:sp modelId="{64477787-24B8-4505-BB8A-B01CF19C866C}">
      <dsp:nvSpPr>
        <dsp:cNvPr id="0" name=""/>
        <dsp:cNvSpPr/>
      </dsp:nvSpPr>
      <dsp:spPr>
        <a:xfrm>
          <a:off x="6241044" y="5839413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Dövri baxış</a:t>
          </a:r>
          <a:endParaRPr lang="en-US" sz="1400" kern="1200" dirty="0"/>
        </a:p>
      </dsp:txBody>
      <dsp:txXfrm>
        <a:off x="6241044" y="5839413"/>
        <a:ext cx="1086119" cy="331266"/>
      </dsp:txXfrm>
    </dsp:sp>
    <dsp:sp modelId="{6DC2D965-4860-44E9-96AF-44409B2E1C03}">
      <dsp:nvSpPr>
        <dsp:cNvPr id="0" name=""/>
        <dsp:cNvSpPr/>
      </dsp:nvSpPr>
      <dsp:spPr>
        <a:xfrm>
          <a:off x="2060569" y="1712053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Mal Qəbul</a:t>
          </a:r>
          <a:endParaRPr lang="en-US" sz="1400" kern="1200" dirty="0"/>
        </a:p>
      </dsp:txBody>
      <dsp:txXfrm>
        <a:off x="2060569" y="1712053"/>
        <a:ext cx="1086119" cy="331266"/>
      </dsp:txXfrm>
    </dsp:sp>
    <dsp:sp modelId="{6542C88F-90DB-4CBB-8D57-25C233C6178B}">
      <dsp:nvSpPr>
        <dsp:cNvPr id="0" name=""/>
        <dsp:cNvSpPr/>
      </dsp:nvSpPr>
      <dsp:spPr>
        <a:xfrm>
          <a:off x="3363913" y="754364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İstehsaldan</a:t>
          </a:r>
          <a:endParaRPr lang="en-US" sz="1400" kern="1200" dirty="0"/>
        </a:p>
      </dsp:txBody>
      <dsp:txXfrm>
        <a:off x="3363913" y="754364"/>
        <a:ext cx="1086119" cy="331266"/>
      </dsp:txXfrm>
    </dsp:sp>
    <dsp:sp modelId="{95890BE5-A482-40EA-B021-D03BE6BB7E73}">
      <dsp:nvSpPr>
        <dsp:cNvPr id="0" name=""/>
        <dsp:cNvSpPr/>
      </dsp:nvSpPr>
      <dsp:spPr>
        <a:xfrm>
          <a:off x="3363913" y="1221396"/>
          <a:ext cx="1356563" cy="2988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Geri Qaytarma</a:t>
          </a:r>
          <a:endParaRPr lang="en-US" sz="1400" kern="1200" dirty="0"/>
        </a:p>
      </dsp:txBody>
      <dsp:txXfrm>
        <a:off x="3363913" y="1221396"/>
        <a:ext cx="1356563" cy="298822"/>
      </dsp:txXfrm>
    </dsp:sp>
    <dsp:sp modelId="{0B1A31E3-7309-48FE-BF50-30CA0E7CAD99}">
      <dsp:nvSpPr>
        <dsp:cNvPr id="0" name=""/>
        <dsp:cNvSpPr/>
      </dsp:nvSpPr>
      <dsp:spPr>
        <a:xfrm>
          <a:off x="3363913" y="1655983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İdxal</a:t>
          </a:r>
          <a:endParaRPr lang="en-US" sz="1400" kern="1200" dirty="0"/>
        </a:p>
      </dsp:txBody>
      <dsp:txXfrm>
        <a:off x="3363913" y="1655983"/>
        <a:ext cx="1086119" cy="331266"/>
      </dsp:txXfrm>
    </dsp:sp>
    <dsp:sp modelId="{F00BA494-2C07-450F-8D37-AB32889F99D6}">
      <dsp:nvSpPr>
        <dsp:cNvPr id="0" name=""/>
        <dsp:cNvSpPr/>
      </dsp:nvSpPr>
      <dsp:spPr>
        <a:xfrm>
          <a:off x="3363913" y="2123014"/>
          <a:ext cx="1322350" cy="4109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Yerli Tədarükçü</a:t>
          </a:r>
          <a:endParaRPr lang="en-US" sz="1400" kern="1200" dirty="0"/>
        </a:p>
      </dsp:txBody>
      <dsp:txXfrm>
        <a:off x="3363913" y="2123014"/>
        <a:ext cx="1322350" cy="410962"/>
      </dsp:txXfrm>
    </dsp:sp>
    <dsp:sp modelId="{3A802C99-23D4-433D-8743-FF6A35BCC850}">
      <dsp:nvSpPr>
        <dsp:cNvPr id="0" name=""/>
        <dsp:cNvSpPr/>
      </dsp:nvSpPr>
      <dsp:spPr>
        <a:xfrm>
          <a:off x="3363913" y="2669742"/>
          <a:ext cx="1086119" cy="3312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400" kern="1200" dirty="0"/>
            <a:t>Fason İşçilik</a:t>
          </a:r>
          <a:endParaRPr lang="en-US" sz="1400" kern="1200" dirty="0"/>
        </a:p>
      </dsp:txBody>
      <dsp:txXfrm>
        <a:off x="3363913" y="2669742"/>
        <a:ext cx="1086119" cy="331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F8934-593F-4888-835B-ADE2278B05DE}">
      <dsp:nvSpPr>
        <dsp:cNvPr id="0" name=""/>
        <dsp:cNvSpPr/>
      </dsp:nvSpPr>
      <dsp:spPr>
        <a:xfrm>
          <a:off x="0" y="28910"/>
          <a:ext cx="801528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3400" kern="1200" dirty="0"/>
            <a:t>Sənaye 1.0	</a:t>
          </a:r>
          <a:r>
            <a:rPr lang="az-Latn-AZ" sz="3400" kern="1200" dirty="0">
              <a:solidFill>
                <a:srgbClr val="FF0000"/>
              </a:solidFill>
            </a:rPr>
            <a:t>Buxar Maşınları</a:t>
          </a:r>
          <a:endParaRPr lang="en-US" sz="3400" kern="1200" dirty="0">
            <a:solidFill>
              <a:srgbClr val="FF0000"/>
            </a:solidFill>
          </a:endParaRPr>
        </a:p>
      </dsp:txBody>
      <dsp:txXfrm>
        <a:off x="39809" y="68719"/>
        <a:ext cx="7935669" cy="735872"/>
      </dsp:txXfrm>
    </dsp:sp>
    <dsp:sp modelId="{2D7B03BE-AC65-49F5-9C1E-63E3BE26FED6}">
      <dsp:nvSpPr>
        <dsp:cNvPr id="0" name=""/>
        <dsp:cNvSpPr/>
      </dsp:nvSpPr>
      <dsp:spPr>
        <a:xfrm>
          <a:off x="0" y="950062"/>
          <a:ext cx="801528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3400" kern="1200" dirty="0">
              <a:solidFill>
                <a:schemeClr val="bg1"/>
              </a:solidFill>
            </a:rPr>
            <a:t>Sənaye 2.0</a:t>
          </a:r>
          <a:r>
            <a:rPr lang="az-Latn-AZ" sz="3400" kern="1200" dirty="0">
              <a:solidFill>
                <a:srgbClr val="FF0000"/>
              </a:solidFill>
            </a:rPr>
            <a:t>	Elektrik Enerjisi</a:t>
          </a:r>
          <a:endParaRPr lang="en-US" sz="3400" kern="1200" dirty="0">
            <a:solidFill>
              <a:srgbClr val="FF0000"/>
            </a:solidFill>
          </a:endParaRPr>
        </a:p>
      </dsp:txBody>
      <dsp:txXfrm>
        <a:off x="39809" y="989871"/>
        <a:ext cx="7935669" cy="735872"/>
      </dsp:txXfrm>
    </dsp:sp>
    <dsp:sp modelId="{1EA27A7D-FCC6-45E9-83EB-8DD60B38BFEB}">
      <dsp:nvSpPr>
        <dsp:cNvPr id="0" name=""/>
        <dsp:cNvSpPr/>
      </dsp:nvSpPr>
      <dsp:spPr>
        <a:xfrm>
          <a:off x="0" y="1863472"/>
          <a:ext cx="801528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3400" kern="1200" dirty="0">
              <a:solidFill>
                <a:schemeClr val="bg1"/>
              </a:solidFill>
            </a:rPr>
            <a:t>Senaye 3.0            </a:t>
          </a:r>
          <a:r>
            <a:rPr lang="en-US" sz="3400" kern="1200" dirty="0" err="1">
              <a:solidFill>
                <a:srgbClr val="FF0000"/>
              </a:solidFill>
            </a:rPr>
            <a:t>Avtomatika</a:t>
          </a:r>
          <a:r>
            <a:rPr lang="en-US" sz="3400" kern="1200" dirty="0">
              <a:solidFill>
                <a:srgbClr val="FF0000"/>
              </a:solidFill>
            </a:rPr>
            <a:t>/</a:t>
          </a:r>
          <a:r>
            <a:rPr lang="az-Latn-AZ" sz="3400" kern="1200" dirty="0">
              <a:solidFill>
                <a:srgbClr val="FF0000"/>
              </a:solidFill>
            </a:rPr>
            <a:t>Kompüterlər</a:t>
          </a:r>
          <a:endParaRPr lang="en-US" sz="3400" kern="1200" dirty="0">
            <a:solidFill>
              <a:srgbClr val="FF0000"/>
            </a:solidFill>
          </a:endParaRPr>
        </a:p>
      </dsp:txBody>
      <dsp:txXfrm>
        <a:off x="39809" y="1903281"/>
        <a:ext cx="7935669" cy="735872"/>
      </dsp:txXfrm>
    </dsp:sp>
    <dsp:sp modelId="{31C19818-3753-4A8D-B8CC-A86AF976FE37}">
      <dsp:nvSpPr>
        <dsp:cNvPr id="0" name=""/>
        <dsp:cNvSpPr/>
      </dsp:nvSpPr>
      <dsp:spPr>
        <a:xfrm>
          <a:off x="0" y="2776882"/>
          <a:ext cx="8015287" cy="815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3400" kern="1200" dirty="0">
              <a:solidFill>
                <a:schemeClr val="bg1"/>
              </a:solidFill>
            </a:rPr>
            <a:t>Sənaye 4.0            </a:t>
          </a:r>
          <a:r>
            <a:rPr lang="az-Latn-AZ" sz="3400" kern="1200" dirty="0">
              <a:solidFill>
                <a:srgbClr val="FF0000"/>
              </a:solidFill>
            </a:rPr>
            <a:t>Robotlar</a:t>
          </a:r>
          <a:endParaRPr lang="en-US" sz="3400" kern="1200" dirty="0">
            <a:solidFill>
              <a:srgbClr val="FF0000"/>
            </a:solidFill>
          </a:endParaRPr>
        </a:p>
      </dsp:txBody>
      <dsp:txXfrm>
        <a:off x="39809" y="2816691"/>
        <a:ext cx="7935669" cy="7358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6F4C8-0019-4044-9CDB-B7B9A3B2583E}">
      <dsp:nvSpPr>
        <dsp:cNvPr id="0" name=""/>
        <dsp:cNvSpPr/>
      </dsp:nvSpPr>
      <dsp:spPr>
        <a:xfrm>
          <a:off x="452395" y="0"/>
          <a:ext cx="1957516" cy="169320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500" kern="1200" dirty="0"/>
            <a:t>Ağıllı şəhər və Toplum</a:t>
          </a:r>
          <a:endParaRPr lang="en-US" sz="2500" kern="1200" dirty="0"/>
        </a:p>
      </dsp:txBody>
      <dsp:txXfrm>
        <a:off x="776771" y="280578"/>
        <a:ext cx="1308764" cy="11320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81200-A957-4394-9CFB-D4560AC81DB4}">
      <dsp:nvSpPr>
        <dsp:cNvPr id="0" name=""/>
        <dsp:cNvSpPr/>
      </dsp:nvSpPr>
      <dsp:spPr>
        <a:xfrm>
          <a:off x="531644" y="0"/>
          <a:ext cx="6025306" cy="210875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D4366-C624-4D55-B3B5-D8B7633A41C2}">
      <dsp:nvSpPr>
        <dsp:cNvPr id="0" name=""/>
        <dsp:cNvSpPr/>
      </dsp:nvSpPr>
      <dsp:spPr>
        <a:xfrm>
          <a:off x="3115" y="632626"/>
          <a:ext cx="1123644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Proje</a:t>
          </a:r>
          <a:r>
            <a:rPr lang="az-Latn-AZ" sz="1200" kern="1200" dirty="0"/>
            <a:t>ct</a:t>
          </a:r>
          <a:r>
            <a:rPr lang="tr-TR" sz="1200" kern="1200" dirty="0"/>
            <a:t> Hazırlığı</a:t>
          </a:r>
          <a:endParaRPr lang="en-US" sz="1200" kern="1200" dirty="0"/>
        </a:p>
      </dsp:txBody>
      <dsp:txXfrm>
        <a:off x="44291" y="673802"/>
        <a:ext cx="1041292" cy="761150"/>
      </dsp:txXfrm>
    </dsp:sp>
    <dsp:sp modelId="{F17279B4-F635-488B-8770-7ACB3C1CC195}">
      <dsp:nvSpPr>
        <dsp:cNvPr id="0" name=""/>
        <dsp:cNvSpPr/>
      </dsp:nvSpPr>
      <dsp:spPr>
        <a:xfrm>
          <a:off x="1194859" y="632626"/>
          <a:ext cx="1123644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200" kern="1200" dirty="0"/>
            <a:t>Konseptual Dizayn</a:t>
          </a:r>
          <a:endParaRPr lang="en-US" sz="1200" kern="1200" dirty="0"/>
        </a:p>
      </dsp:txBody>
      <dsp:txXfrm>
        <a:off x="1236035" y="673802"/>
        <a:ext cx="1041292" cy="761150"/>
      </dsp:txXfrm>
    </dsp:sp>
    <dsp:sp modelId="{A0241E7A-8072-43E2-A027-ACAD3ECA2C04}">
      <dsp:nvSpPr>
        <dsp:cNvPr id="0" name=""/>
        <dsp:cNvSpPr/>
      </dsp:nvSpPr>
      <dsp:spPr>
        <a:xfrm>
          <a:off x="2386603" y="632626"/>
          <a:ext cx="1123644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Gerç</a:t>
          </a:r>
          <a:r>
            <a:rPr lang="az-Latn-AZ" sz="1200" kern="1200" dirty="0"/>
            <a:t>ə</a:t>
          </a:r>
          <a:r>
            <a:rPr lang="tr-TR" sz="1200" kern="1200" dirty="0"/>
            <a:t>kl</a:t>
          </a:r>
          <a:r>
            <a:rPr lang="az-Latn-AZ" sz="1200" kern="1200" dirty="0"/>
            <a:t>ə</a:t>
          </a:r>
          <a:r>
            <a:rPr lang="tr-TR" sz="1200" kern="1200" dirty="0"/>
            <a:t>ştirm</a:t>
          </a:r>
          <a:r>
            <a:rPr lang="az-Latn-AZ" sz="1200" kern="1200" dirty="0"/>
            <a:t>ə</a:t>
          </a:r>
          <a:endParaRPr lang="en-US" sz="1200" kern="1200" dirty="0"/>
        </a:p>
      </dsp:txBody>
      <dsp:txXfrm>
        <a:off x="2427779" y="673802"/>
        <a:ext cx="1041292" cy="761150"/>
      </dsp:txXfrm>
    </dsp:sp>
    <dsp:sp modelId="{F4F1C757-5884-48FE-BF6C-1968769F8D69}">
      <dsp:nvSpPr>
        <dsp:cNvPr id="0" name=""/>
        <dsp:cNvSpPr/>
      </dsp:nvSpPr>
      <dsp:spPr>
        <a:xfrm>
          <a:off x="3578347" y="632626"/>
          <a:ext cx="1123644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200" kern="1200" dirty="0"/>
            <a:t>Test və Təlim</a:t>
          </a:r>
          <a:endParaRPr lang="en-US" sz="1200" kern="1200" dirty="0"/>
        </a:p>
      </dsp:txBody>
      <dsp:txXfrm>
        <a:off x="3619523" y="673802"/>
        <a:ext cx="1041292" cy="761150"/>
      </dsp:txXfrm>
    </dsp:sp>
    <dsp:sp modelId="{1AA76AE7-9875-427D-865E-D4C0BC585382}">
      <dsp:nvSpPr>
        <dsp:cNvPr id="0" name=""/>
        <dsp:cNvSpPr/>
      </dsp:nvSpPr>
      <dsp:spPr>
        <a:xfrm>
          <a:off x="4770092" y="632626"/>
          <a:ext cx="1123644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1200" kern="1200" dirty="0"/>
            <a:t>Son Hazırlık</a:t>
          </a:r>
          <a:endParaRPr lang="en-US" sz="1200" kern="1200" dirty="0"/>
        </a:p>
      </dsp:txBody>
      <dsp:txXfrm>
        <a:off x="4811268" y="673802"/>
        <a:ext cx="1041292" cy="761150"/>
      </dsp:txXfrm>
    </dsp:sp>
    <dsp:sp modelId="{1138DD32-9770-4C25-8F51-34C1A22A9B51}">
      <dsp:nvSpPr>
        <dsp:cNvPr id="0" name=""/>
        <dsp:cNvSpPr/>
      </dsp:nvSpPr>
      <dsp:spPr>
        <a:xfrm>
          <a:off x="5961836" y="632626"/>
          <a:ext cx="1123644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p3d extrusionH="28000" prstMaterial="matte"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200" kern="1200" dirty="0"/>
            <a:t>Canlı </a:t>
          </a:r>
          <a:r>
            <a:rPr lang="az-Latn-AZ" sz="1200" kern="1200" dirty="0"/>
            <a:t>Keçid</a:t>
          </a:r>
          <a:endParaRPr lang="en-US" sz="1200" kern="1200" dirty="0"/>
        </a:p>
      </dsp:txBody>
      <dsp:txXfrm>
        <a:off x="6003012" y="673802"/>
        <a:ext cx="1041292" cy="7611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81200-A957-4394-9CFB-D4560AC81DB4}">
      <dsp:nvSpPr>
        <dsp:cNvPr id="0" name=""/>
        <dsp:cNvSpPr/>
      </dsp:nvSpPr>
      <dsp:spPr>
        <a:xfrm>
          <a:off x="531644" y="0"/>
          <a:ext cx="6025306" cy="210875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D4366-C624-4D55-B3B5-D8B7633A41C2}">
      <dsp:nvSpPr>
        <dsp:cNvPr id="0" name=""/>
        <dsp:cNvSpPr/>
      </dsp:nvSpPr>
      <dsp:spPr>
        <a:xfrm>
          <a:off x="3341" y="632626"/>
          <a:ext cx="2196575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p3d extrusionH="28000" prstMaterial="matte"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400" kern="1200" dirty="0"/>
            <a:t>Dəstək</a:t>
          </a:r>
          <a:endParaRPr lang="en-US" sz="2400" kern="1200" dirty="0"/>
        </a:p>
      </dsp:txBody>
      <dsp:txXfrm>
        <a:off x="44517" y="673802"/>
        <a:ext cx="2114223" cy="761150"/>
      </dsp:txXfrm>
    </dsp:sp>
    <dsp:sp modelId="{4B1F7A3C-52BB-469B-B194-08B3F84E3344}">
      <dsp:nvSpPr>
        <dsp:cNvPr id="0" name=""/>
        <dsp:cNvSpPr/>
      </dsp:nvSpPr>
      <dsp:spPr>
        <a:xfrm>
          <a:off x="2446010" y="632626"/>
          <a:ext cx="2196575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p3d extrusionH="28000" prstMaterial="matte"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400" kern="1200" dirty="0"/>
            <a:t>Təkmilləşdirmə</a:t>
          </a:r>
          <a:endParaRPr lang="en-US" sz="2400" kern="1200" dirty="0"/>
        </a:p>
      </dsp:txBody>
      <dsp:txXfrm>
        <a:off x="2487186" y="673802"/>
        <a:ext cx="2114223" cy="761150"/>
      </dsp:txXfrm>
    </dsp:sp>
    <dsp:sp modelId="{22DB2699-AFA1-4874-A755-4D00387115E1}">
      <dsp:nvSpPr>
        <dsp:cNvPr id="0" name=""/>
        <dsp:cNvSpPr/>
      </dsp:nvSpPr>
      <dsp:spPr>
        <a:xfrm>
          <a:off x="4888679" y="632626"/>
          <a:ext cx="2196575" cy="843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  <a:sp3d extrusionH="28000" prstMaterial="matte"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z-Latn-AZ" sz="2400" kern="1200" dirty="0"/>
            <a:t>Yeni  Project</a:t>
          </a:r>
          <a:endParaRPr lang="en-US" sz="2400" kern="1200" dirty="0"/>
        </a:p>
      </dsp:txBody>
      <dsp:txXfrm>
        <a:off x="4929855" y="673802"/>
        <a:ext cx="2114223" cy="761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10084-C200-4177-A2B9-CD9BC9C26F5A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788135-1CD4-40CF-B512-CE844D717F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9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7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24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0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0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358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28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02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3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195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517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7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788135-1CD4-40CF-B512-CE844D717F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62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020508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9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01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84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57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46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07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34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5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2A0B9-40CB-45DA-8BF3-64940B9458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07BBE-0483-4FEB-9A26-127B8159F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9E55E1-1CB0-41E0-97BA-04D34F3E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7A7E-2A29-417E-A4BC-7B81DE4CC219}" type="datetime1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4912C-6744-499F-904B-B094998B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44073-D7D4-4CA1-AE01-266B995A1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41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E4333-9830-4ECC-8F8D-A5F56073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7EFF2-6F24-4D41-B34F-19B811F3E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E1FD9-69D6-4944-90F6-C6BB3ED24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C299F-E39C-4640-A07B-B58A90CFFE45}" type="datetime1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15465-D0CD-4EB7-9FA3-7C4AB603B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0024-F169-41E2-91C4-8571AB438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6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88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C706A-87D1-475D-91C2-04598A1B0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492C4-2279-4C86-8DF8-B718885F7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1EF8B-2E04-4A75-9F34-933C57A6C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70B37-1DBA-4B93-BCC0-5307A2FB558C}" type="datetime1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123B5-3E54-4263-B712-8F1CDC490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13433-4715-4BC9-91FA-B8276C5BF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66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C3C20-577A-43BD-9401-6429AB307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FC825-4AA8-44C7-BFB6-EB0423FF9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D7E62B-C612-4F11-A759-C83AC880C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7634DF-F56F-4AC1-BE95-92B6BA423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4C66-0156-491A-822E-D01B860CCA9F}" type="datetime1">
              <a:rPr lang="en-US" smtClean="0"/>
              <a:t>28.01.2021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FA4E9-E710-4900-A02B-8CC55A901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8B1A9-9181-409D-8F31-5BECF0C95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76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4F15E-11DF-4B1D-ACE3-9725F331F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22361-B3A8-4C35-AB13-0E4DB3CEC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1C3B2-7717-425D-AF24-DBC195AFF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60000F-8605-4590-87A4-4C46E9C6D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759B4B-D6AF-4FA8-8D30-6E4522ACA9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660B26-A945-4EF4-A2F8-AC06D30F3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5AA7E-6110-4B66-ACB1-57375B48FB60}" type="datetime1">
              <a:rPr lang="en-US" smtClean="0"/>
              <a:t>28.01.2021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8B8BB8-5CD2-44A1-AC65-909DC67D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B1D166-C992-45CC-8106-E4B0CE7D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81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7E94E-DEBE-49C3-BDC0-C3901BC31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E51793-A442-47BC-BBB4-87BCC511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D986-6E3A-42A1-89A1-782F33245F25}" type="datetime1">
              <a:rPr lang="en-US" smtClean="0"/>
              <a:t>28.01.2021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EFB31-83B4-4EC4-8894-93B818A5D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E0DA5-BAD4-472F-9F6F-1ACCCAF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61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3D95BF-314F-4499-B9A6-B96207A5B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419E8-24D4-4027-87A9-A2935D9063AF}" type="datetime1">
              <a:rPr lang="en-US" smtClean="0"/>
              <a:t>28.01.2021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FA3CB7-DD95-47FD-AF0E-C5A7DDAB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AE10F-5A73-47F3-9F69-505C9649A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41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29F66-9A3F-4942-A1EB-C13436681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A0569-67AD-4639-B7CF-886773B95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D8FA2-9A39-4BA5-AD27-D9F6C41D2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53A0D-F1EB-4ADE-83E7-BBD5979AF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1840-756A-40A2-B437-43FA62CBEAE1}" type="datetime1">
              <a:rPr lang="en-US" smtClean="0"/>
              <a:t>28.01.2021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11383-5AFE-43F5-889C-4DAE76B81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912ED-9177-4BEA-BA68-957F6E863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83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B2145-DBCF-4A6A-932A-0878F7070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246A7F-BD40-41D1-8D5B-C9170F117E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59D17A-B49F-4004-8F47-ECAC80E3F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DE3ACE-2F9D-44C0-8A81-AA6DCBE87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D752D-1FF4-4C95-8D3E-99BAC1F5DF60}" type="datetime1">
              <a:rPr lang="en-US" smtClean="0"/>
              <a:t>28.01.2021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981B4A-4C62-4EC3-A415-05E9317F3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A3B40-D9AC-46D6-AA4E-A9969E80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7399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3203A-0FBC-41AB-8A94-AEFA8CDBF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56B3BA-01F0-4A77-AB0F-39DAF2088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3FEBA-E5F0-4F60-9E11-C53977BA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6DDC8-C48C-4102-BF63-DC771BECBAF9}" type="datetime1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74676-981C-4449-8C4F-64B845F09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C7F93-17D1-4849-962F-AFA3FC268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087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9D769C-6AE0-4D5C-992D-E5282AB2E4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876FC-7C03-42AC-A1FB-5FC903A9C4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AA116-CAC6-4FA1-8F26-07535826E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1490E-04D9-4B1D-8C4F-3577ED4BE4E4}" type="datetime1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2A4EF-9D83-474B-9A04-74CFC7D2F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EA5C3-DBEC-4F9E-A38B-709E7976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87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0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6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5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3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2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05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D40F9B-216B-4D5C-B9A6-326F4F736C37}" type="datetimeFigureOut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F40A978-AED9-4692-BAF6-B63DD78381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9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DA2BBD-AD0E-4630-9472-6C3DD530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89034-134A-497C-9E01-337061483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CDB94-215A-442D-A9DB-85A0D2278B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50C92-81A2-4273-B08A-5F2A23510AF9}" type="datetime1">
              <a:rPr lang="en-US" smtClean="0"/>
              <a:t>28.01.2021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85047-A256-4798-B176-D4FF275B9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41598-7038-4C14-846E-EF2C493F3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AF14C-EAFB-434A-8FCD-BFDC2713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3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0"/>
            <a:ext cx="8001000" cy="4221162"/>
          </a:xfrm>
        </p:spPr>
        <p:txBody>
          <a:bodyPr>
            <a:normAutofit fontScale="90000"/>
          </a:bodyPr>
          <a:lstStyle/>
          <a:p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az-Latn-AZ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az-Latn-AZ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r>
              <a:rPr lang="az-Latn-AZ" sz="53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BPM Layihəsi</a:t>
            </a:r>
            <a:br>
              <a:rPr lang="az-Latn-AZ" sz="53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z-Latn-AZ" sz="53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ERP Layihəsi</a:t>
            </a:r>
            <a:b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</a:t>
            </a: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tr-TR" dirty="0"/>
            </a:br>
            <a:endParaRPr lang="en-US" dirty="0"/>
          </a:p>
        </p:txBody>
      </p:sp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22168829-A1FF-4BF1-B11E-23311808A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12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88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0" y="31072"/>
            <a:ext cx="5486400" cy="273728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az-Latn-AZ" sz="1800" b="1" dirty="0">
                <a:solidFill>
                  <a:schemeClr val="accent1">
                    <a:lumMod val="75000"/>
                  </a:schemeClr>
                </a:solidFill>
              </a:rPr>
              <a:t>PROSES HİYERARŞİSİ</a:t>
            </a:r>
            <a:endParaRPr lang="en-US" dirty="0"/>
          </a:p>
        </p:txBody>
      </p:sp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1072"/>
            <a:ext cx="762000" cy="762000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14E3261-9AE9-43D9-82E2-0F53BED15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143907"/>
              </p:ext>
            </p:extLst>
          </p:nvPr>
        </p:nvGraphicFramePr>
        <p:xfrm>
          <a:off x="228600" y="533400"/>
          <a:ext cx="9220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08632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0" y="675383"/>
            <a:ext cx="6019800" cy="304800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</a:rPr>
              <a:t>ÇALIŞMALAR</a:t>
            </a:r>
            <a:endParaRPr lang="en-US" sz="4800" dirty="0"/>
          </a:p>
        </p:txBody>
      </p:sp>
      <p:pic>
        <p:nvPicPr>
          <p:cNvPr id="6" name="Picture 5" descr="Logo, icon&#10;&#10;Description automatically generated">
            <a:extLst>
              <a:ext uri="{FF2B5EF4-FFF2-40B4-BE49-F238E27FC236}">
                <a16:creationId xmlns:a16="http://schemas.microsoft.com/office/drawing/2014/main" id="{63272CD1-14A0-48F4-B330-9F62279E2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297"/>
            <a:ext cx="990600" cy="990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1A5A19-F36C-4EED-87F5-9E51156B2A19}"/>
              </a:ext>
            </a:extLst>
          </p:cNvPr>
          <p:cNvSpPr/>
          <p:nvPr/>
        </p:nvSpPr>
        <p:spPr>
          <a:xfrm>
            <a:off x="3024974" y="1216268"/>
            <a:ext cx="3094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az-Latn-AZ" b="1" dirty="0">
                <a:solidFill>
                  <a:srgbClr val="0070C0"/>
                </a:solidFill>
              </a:rPr>
              <a:t>PROSES XƏRİTƏSİ (AS-İS)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970"/>
            <a:ext cx="9144000" cy="379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18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0" y="283568"/>
            <a:ext cx="6019800" cy="304800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</a:rPr>
              <a:t>ÇALIŞMALAR</a:t>
            </a:r>
            <a:endParaRPr lang="en-US" sz="4800" dirty="0"/>
          </a:p>
        </p:txBody>
      </p:sp>
      <p:pic>
        <p:nvPicPr>
          <p:cNvPr id="6" name="Picture 5" descr="Logo, icon&#10;&#10;Description automatically generated">
            <a:extLst>
              <a:ext uri="{FF2B5EF4-FFF2-40B4-BE49-F238E27FC236}">
                <a16:creationId xmlns:a16="http://schemas.microsoft.com/office/drawing/2014/main" id="{63272CD1-14A0-48F4-B330-9F62279E2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297"/>
            <a:ext cx="990600" cy="990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1A5A19-F36C-4EED-87F5-9E51156B2A19}"/>
              </a:ext>
            </a:extLst>
          </p:cNvPr>
          <p:cNvSpPr/>
          <p:nvPr/>
        </p:nvSpPr>
        <p:spPr>
          <a:xfrm>
            <a:off x="3221462" y="1220252"/>
            <a:ext cx="323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az-Latn-AZ" b="1" dirty="0">
                <a:solidFill>
                  <a:srgbClr val="0070C0"/>
                </a:solidFill>
              </a:rPr>
              <a:t>PROSES XƏRİTƏSİ (TO-BE) 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0800"/>
            <a:ext cx="9144000" cy="175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32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28800" y="76200"/>
            <a:ext cx="6019800" cy="304800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</a:rPr>
              <a:t>ÇALIŞMALAR</a:t>
            </a:r>
            <a:endParaRPr lang="en-US" sz="4800" dirty="0"/>
          </a:p>
        </p:txBody>
      </p:sp>
      <p:pic>
        <p:nvPicPr>
          <p:cNvPr id="6" name="Picture 5" descr="Logo, icon&#10;&#10;Description automatically generated">
            <a:extLst>
              <a:ext uri="{FF2B5EF4-FFF2-40B4-BE49-F238E27FC236}">
                <a16:creationId xmlns:a16="http://schemas.microsoft.com/office/drawing/2014/main" id="{63272CD1-14A0-48F4-B330-9F62279E2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8297"/>
            <a:ext cx="990600" cy="990600"/>
          </a:xfrm>
          <a:prstGeom prst="rect">
            <a:avLst/>
          </a:prstGeom>
        </p:spPr>
      </p:pic>
      <p:pic>
        <p:nvPicPr>
          <p:cNvPr id="4" name="Picture 3" descr="Application&#10;&#10;Description automatically generated">
            <a:extLst>
              <a:ext uri="{FF2B5EF4-FFF2-40B4-BE49-F238E27FC236}">
                <a16:creationId xmlns:a16="http://schemas.microsoft.com/office/drawing/2014/main" id="{63925824-ACCE-44B4-AD4B-662422B45C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95400"/>
            <a:ext cx="3810000" cy="4820181"/>
          </a:xfrm>
          <a:prstGeom prst="rect">
            <a:avLst/>
          </a:prstGeom>
        </p:spPr>
      </p:pic>
      <p:pic>
        <p:nvPicPr>
          <p:cNvPr id="29" name="Picture 28" descr="Text&#10;&#10;Description automatically generated">
            <a:extLst>
              <a:ext uri="{FF2B5EF4-FFF2-40B4-BE49-F238E27FC236}">
                <a16:creationId xmlns:a16="http://schemas.microsoft.com/office/drawing/2014/main" id="{BA305D22-BB52-4F97-AFD6-F8C3B28134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006" y="1274785"/>
            <a:ext cx="3630597" cy="484079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5985D2E-6940-405A-8CAB-5E7D10093E23}"/>
              </a:ext>
            </a:extLst>
          </p:cNvPr>
          <p:cNvSpPr txBox="1"/>
          <p:nvPr/>
        </p:nvSpPr>
        <p:spPr>
          <a:xfrm>
            <a:off x="3973496" y="864231"/>
            <a:ext cx="1665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az-Latn-AZ" b="1" dirty="0">
                <a:solidFill>
                  <a:srgbClr val="0070C0"/>
                </a:solidFill>
              </a:rPr>
              <a:t>PROSEDUR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831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90600" cy="990600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B8E6101B-0034-4756-A985-3093F41E749A}"/>
              </a:ext>
            </a:extLst>
          </p:cNvPr>
          <p:cNvSpPr txBox="1">
            <a:spLocks/>
          </p:cNvSpPr>
          <p:nvPr/>
        </p:nvSpPr>
        <p:spPr>
          <a:xfrm>
            <a:off x="1828800" y="433754"/>
            <a:ext cx="6324600" cy="641780"/>
          </a:xfrm>
          <a:prstGeom prst="wedgeRoundRectCallout">
            <a:avLst/>
          </a:prstGeom>
          <a:solidFill>
            <a:schemeClr val="bg1"/>
          </a:solidFill>
          <a:ln w="15875" cap="rnd" cmpd="sng" algn="ctr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DİALOQ</a:t>
            </a:r>
            <a:endParaRPr lang="en-US" sz="3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438400"/>
            <a:ext cx="4267200" cy="2914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62600" y="3203315"/>
            <a:ext cx="34289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sz="2800" b="1" dirty="0">
                <a:solidFill>
                  <a:srgbClr val="FF0000"/>
                </a:solidFill>
              </a:rPr>
              <a:t>Sizlərin fikrincə Şəkildə yanlış olan nədir?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93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FED999CF-D20A-438B-B892-972A1291D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680" y="198790"/>
            <a:ext cx="1981200" cy="1981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327086"/>
            <a:ext cx="5852160" cy="3291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1080" y="2214929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sz="3200" b="1" dirty="0">
                <a:solidFill>
                  <a:schemeClr val="accent5"/>
                </a:solidFill>
                <a:latin typeface="Sitka Display" panose="02000505000000020004" pitchFamily="2" charset="0"/>
              </a:rPr>
              <a:t>UĞURUNA BİRLİKDƏ İMZA ATACAĞIMIZ BPM LAYİHƏMİZ XEYİRLİ OLSUN !</a:t>
            </a:r>
            <a:endParaRPr lang="ru-RU" sz="3200" b="1" dirty="0">
              <a:solidFill>
                <a:schemeClr val="accent5"/>
              </a:solidFill>
              <a:latin typeface="Sitka Display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770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326" y="234634"/>
            <a:ext cx="752036" cy="4760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A11F3E4-3391-4C9B-AF46-958EC3750400}"/>
              </a:ext>
            </a:extLst>
          </p:cNvPr>
          <p:cNvCxnSpPr/>
          <p:nvPr/>
        </p:nvCxnSpPr>
        <p:spPr>
          <a:xfrm>
            <a:off x="417347" y="914400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5193BD27-6848-4CFA-8C58-3970F85038E6}"/>
              </a:ext>
            </a:extLst>
          </p:cNvPr>
          <p:cNvSpPr txBox="1">
            <a:spLocks/>
          </p:cNvSpPr>
          <p:nvPr/>
        </p:nvSpPr>
        <p:spPr>
          <a:xfrm>
            <a:off x="367717" y="228600"/>
            <a:ext cx="768667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US" sz="3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az-Latn-AZ" sz="3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əqəmsal Transformasiya və ERP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F2300E-4D1E-48B9-BD69-7B6A8484DC1E}"/>
              </a:ext>
            </a:extLst>
          </p:cNvPr>
          <p:cNvSpPr txBox="1">
            <a:spLocks/>
          </p:cNvSpPr>
          <p:nvPr/>
        </p:nvSpPr>
        <p:spPr>
          <a:xfrm>
            <a:off x="358629" y="1118167"/>
            <a:ext cx="8689937" cy="462775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/>
            <a:endParaRPr lang="az-Latn-AZ" sz="3600" b="1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r>
              <a:rPr lang="az-Latn-AZ" sz="3600" b="1" dirty="0">
                <a:solidFill>
                  <a:prstClr val="black"/>
                </a:solidFill>
                <a:latin typeface="Calibri Light" panose="020F0302020204030204"/>
              </a:rPr>
              <a:t>ERP Layihəsi</a:t>
            </a:r>
          </a:p>
          <a:p>
            <a:pPr algn="l" defTabSz="685800"/>
            <a:r>
              <a:rPr lang="az-Latn-AZ" sz="3600" dirty="0">
                <a:solidFill>
                  <a:prstClr val="black"/>
                </a:solidFill>
                <a:latin typeface="Calibri Light" panose="020F0302020204030204"/>
              </a:rPr>
              <a:t>        Atamali Məmmədov</a:t>
            </a:r>
          </a:p>
          <a:p>
            <a:pPr algn="l" defTabSz="685800"/>
            <a:r>
              <a:rPr lang="az-Latn-AZ" sz="3600" dirty="0">
                <a:solidFill>
                  <a:prstClr val="black"/>
                </a:solidFill>
                <a:latin typeface="Calibri Light" panose="020F0302020204030204"/>
              </a:rPr>
              <a:t>	     Rəqəmsal Transformasiya Direktoru</a:t>
            </a:r>
          </a:p>
          <a:p>
            <a:pPr algn="l" defTabSz="685800"/>
            <a:endParaRPr lang="en-US" sz="3600" b="1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endParaRPr lang="az-Latn-AZ" sz="3600" b="1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endParaRPr lang="en-US" sz="3600" b="1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endParaRPr lang="en-US" sz="3600" b="1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endParaRPr lang="az-Latn-AZ" sz="3600" b="1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r>
              <a:rPr lang="az-Latn-AZ" sz="3600" b="1" dirty="0">
                <a:solidFill>
                  <a:prstClr val="black"/>
                </a:solidFill>
                <a:latin typeface="Calibri Light" panose="020F0302020204030204"/>
              </a:rPr>
              <a:t>	</a:t>
            </a:r>
            <a:r>
              <a:rPr lang="en-US" sz="3600" b="1" dirty="0">
                <a:solidFill>
                  <a:prstClr val="black"/>
                </a:solidFill>
                <a:latin typeface="Calibri Light" panose="020F0302020204030204"/>
              </a:rPr>
              <a:t>						</a:t>
            </a:r>
            <a:r>
              <a:rPr lang="en-US" sz="1500" b="1" dirty="0">
                <a:solidFill>
                  <a:prstClr val="black"/>
                </a:solidFill>
                <a:latin typeface="Calibri Light" panose="020F0302020204030204"/>
              </a:rPr>
              <a:t>                                                                   </a:t>
            </a:r>
            <a:r>
              <a:rPr lang="az-Latn-AZ" sz="1500" b="1" dirty="0">
                <a:solidFill>
                  <a:prstClr val="black"/>
                </a:solidFill>
                <a:latin typeface="Calibri Light" panose="020F0302020204030204"/>
              </a:rPr>
              <a:t>28.01.2021</a:t>
            </a:r>
            <a:endParaRPr lang="en-US" sz="1500" dirty="0">
              <a:solidFill>
                <a:prstClr val="black"/>
              </a:solidFill>
              <a:latin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4071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363" y="311733"/>
            <a:ext cx="752036" cy="476000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F188A29-127B-4204-9F17-0D7A53D75DC0}"/>
              </a:ext>
            </a:extLst>
          </p:cNvPr>
          <p:cNvGraphicFramePr/>
          <p:nvPr>
            <p:extLst/>
          </p:nvPr>
        </p:nvGraphicFramePr>
        <p:xfrm>
          <a:off x="378619" y="1878807"/>
          <a:ext cx="8015287" cy="362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A11F3E4-3391-4C9B-AF46-958EC3750400}"/>
              </a:ext>
            </a:extLst>
          </p:cNvPr>
          <p:cNvCxnSpPr/>
          <p:nvPr/>
        </p:nvCxnSpPr>
        <p:spPr>
          <a:xfrm>
            <a:off x="192881" y="990600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5193BD27-6848-4CFA-8C58-3970F85038E6}"/>
              </a:ext>
            </a:extLst>
          </p:cNvPr>
          <p:cNvSpPr txBox="1">
            <a:spLocks/>
          </p:cNvSpPr>
          <p:nvPr/>
        </p:nvSpPr>
        <p:spPr>
          <a:xfrm>
            <a:off x="378619" y="304800"/>
            <a:ext cx="768667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az-Latn-AZ" sz="3300" dirty="0">
                <a:solidFill>
                  <a:prstClr val="black"/>
                </a:solidFill>
                <a:latin typeface="Calibri" panose="020F0502020204030204"/>
              </a:rPr>
              <a:t>Sənayedə Transformasiya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590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228600"/>
            <a:ext cx="752036" cy="476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6F4D53-66B4-4AE5-887D-6BCC81B8569E}"/>
              </a:ext>
            </a:extLst>
          </p:cNvPr>
          <p:cNvCxnSpPr/>
          <p:nvPr/>
        </p:nvCxnSpPr>
        <p:spPr>
          <a:xfrm>
            <a:off x="170429" y="898342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Title 4">
            <a:extLst>
              <a:ext uri="{FF2B5EF4-FFF2-40B4-BE49-F238E27FC236}">
                <a16:creationId xmlns:a16="http://schemas.microsoft.com/office/drawing/2014/main" id="{6F48968B-09A8-458C-B59B-DFBDAEE560D5}"/>
              </a:ext>
            </a:extLst>
          </p:cNvPr>
          <p:cNvSpPr txBox="1">
            <a:spLocks/>
          </p:cNvSpPr>
          <p:nvPr/>
        </p:nvSpPr>
        <p:spPr>
          <a:xfrm>
            <a:off x="297401" y="272091"/>
            <a:ext cx="771788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az-Latn-AZ" sz="3300" dirty="0">
                <a:solidFill>
                  <a:prstClr val="black"/>
                </a:solidFill>
                <a:latin typeface="Calibri" panose="020F0502020204030204"/>
              </a:rPr>
              <a:t>Gələcəyin Açarı</a:t>
            </a:r>
            <a:r>
              <a:rPr lang="en-US" sz="3300" dirty="0">
                <a:solidFill>
                  <a:prstClr val="black"/>
                </a:solidFill>
                <a:latin typeface="Calibri" panose="020F0502020204030204"/>
              </a:rPr>
              <a:t>: R</a:t>
            </a:r>
            <a:r>
              <a:rPr lang="az-Latn-AZ" sz="3300" dirty="0">
                <a:solidFill>
                  <a:prstClr val="black"/>
                </a:solidFill>
                <a:latin typeface="Calibri" panose="020F0502020204030204"/>
              </a:rPr>
              <a:t>əqəmsal Transformasiya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19565C-1F32-47ED-B5AD-3994CDA16BD6}"/>
              </a:ext>
            </a:extLst>
          </p:cNvPr>
          <p:cNvSpPr txBox="1"/>
          <p:nvPr/>
        </p:nvSpPr>
        <p:spPr>
          <a:xfrm>
            <a:off x="2479526" y="1749987"/>
            <a:ext cx="37286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000" dirty="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lang="az-Latn-AZ" sz="3000" dirty="0">
                <a:solidFill>
                  <a:prstClr val="black"/>
                </a:solidFill>
                <a:latin typeface="Calibri" panose="020F0502020204030204"/>
              </a:rPr>
              <a:t>əqəmsal İqtisadiyyat</a:t>
            </a:r>
            <a:endParaRPr lang="en-US" sz="3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7F0A5B21-6176-4B91-9EF5-10ACF6B7F30C}"/>
              </a:ext>
            </a:extLst>
          </p:cNvPr>
          <p:cNvSpPr/>
          <p:nvPr/>
        </p:nvSpPr>
        <p:spPr>
          <a:xfrm>
            <a:off x="4039340" y="2291821"/>
            <a:ext cx="628095" cy="5309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966201-6CD2-4DDA-8BE8-45F629929FFA}"/>
              </a:ext>
            </a:extLst>
          </p:cNvPr>
          <p:cNvSpPr txBox="1"/>
          <p:nvPr/>
        </p:nvSpPr>
        <p:spPr>
          <a:xfrm>
            <a:off x="1424870" y="2816077"/>
            <a:ext cx="58459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az-Latn-AZ" sz="3000" dirty="0">
                <a:solidFill>
                  <a:prstClr val="black"/>
                </a:solidFill>
                <a:latin typeface="Calibri" panose="020F0502020204030204"/>
              </a:rPr>
              <a:t>Süni İntellekt və rəqəmsal ekosistem</a:t>
            </a:r>
            <a:endParaRPr lang="en-US" sz="3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46CAA0-FD80-4DCF-8780-AC82DEBAB388}"/>
              </a:ext>
            </a:extLst>
          </p:cNvPr>
          <p:cNvSpPr txBox="1"/>
          <p:nvPr/>
        </p:nvSpPr>
        <p:spPr>
          <a:xfrm>
            <a:off x="3119394" y="3877906"/>
            <a:ext cx="24036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az-Latn-AZ" sz="3000" dirty="0">
                <a:solidFill>
                  <a:prstClr val="black"/>
                </a:solidFill>
                <a:latin typeface="Calibri" panose="020F0502020204030204"/>
              </a:rPr>
              <a:t>Ağılli Fabrika</a:t>
            </a:r>
            <a:endParaRPr lang="en-US" sz="3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0535227-903C-4433-89C7-8B6DD73D4AA3}"/>
              </a:ext>
            </a:extLst>
          </p:cNvPr>
          <p:cNvSpPr/>
          <p:nvPr/>
        </p:nvSpPr>
        <p:spPr>
          <a:xfrm>
            <a:off x="4029788" y="3312136"/>
            <a:ext cx="628095" cy="5309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4002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/>
      <p:bldP spid="9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571" y="230526"/>
            <a:ext cx="752036" cy="476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6F4D53-66B4-4AE5-887D-6BCC81B8569E}"/>
              </a:ext>
            </a:extLst>
          </p:cNvPr>
          <p:cNvCxnSpPr/>
          <p:nvPr/>
        </p:nvCxnSpPr>
        <p:spPr>
          <a:xfrm>
            <a:off x="152400" y="900268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Title 4">
            <a:extLst>
              <a:ext uri="{FF2B5EF4-FFF2-40B4-BE49-F238E27FC236}">
                <a16:creationId xmlns:a16="http://schemas.microsoft.com/office/drawing/2014/main" id="{6F48968B-09A8-458C-B59B-DFBDAEE560D5}"/>
              </a:ext>
            </a:extLst>
          </p:cNvPr>
          <p:cNvSpPr txBox="1">
            <a:spLocks/>
          </p:cNvSpPr>
          <p:nvPr/>
        </p:nvSpPr>
        <p:spPr>
          <a:xfrm>
            <a:off x="279372" y="274017"/>
            <a:ext cx="771788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az-Latn-AZ" sz="3300" dirty="0">
                <a:solidFill>
                  <a:prstClr val="black"/>
                </a:solidFill>
                <a:latin typeface="Calibri" panose="020F0502020204030204"/>
              </a:rPr>
              <a:t>Ağıllı Cəmiyyətin elementləri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FC0E7556-C00D-49E0-A1BF-B2FA3C75FF91}"/>
              </a:ext>
            </a:extLst>
          </p:cNvPr>
          <p:cNvGraphicFramePr/>
          <p:nvPr>
            <p:extLst/>
          </p:nvPr>
        </p:nvGraphicFramePr>
        <p:xfrm>
          <a:off x="2960268" y="3134373"/>
          <a:ext cx="2409912" cy="1693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5FF0080-1282-42BB-B46F-383B6159F4F3}"/>
              </a:ext>
            </a:extLst>
          </p:cNvPr>
          <p:cNvSpPr txBox="1"/>
          <p:nvPr/>
        </p:nvSpPr>
        <p:spPr>
          <a:xfrm>
            <a:off x="5308389" y="3323399"/>
            <a:ext cx="2417969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Gündəlik Həyatda innovasiya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Yaşam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EC4F8B-93AD-4566-BB77-D6637212B824}"/>
              </a:ext>
            </a:extLst>
          </p:cNvPr>
          <p:cNvSpPr txBox="1"/>
          <p:nvPr/>
        </p:nvSpPr>
        <p:spPr>
          <a:xfrm>
            <a:off x="908636" y="3365420"/>
            <a:ext cx="2417969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Təhsildə Texnologiya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Təhsil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0F500D-E7DF-4528-B891-E9351AD0F76D}"/>
              </a:ext>
            </a:extLst>
          </p:cNvPr>
          <p:cNvSpPr txBox="1"/>
          <p:nvPr/>
        </p:nvSpPr>
        <p:spPr>
          <a:xfrm>
            <a:off x="5205436" y="2733622"/>
            <a:ext cx="2467343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Rəqəmsal vətəndaşlık xidmətləri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Vətəndaş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FF668F-9597-4CD4-A502-C4E881D72923}"/>
              </a:ext>
            </a:extLst>
          </p:cNvPr>
          <p:cNvSpPr txBox="1"/>
          <p:nvPr/>
        </p:nvSpPr>
        <p:spPr>
          <a:xfrm>
            <a:off x="1115173" y="2752866"/>
            <a:ext cx="2417969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e-Dövlət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Dövlət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AB863B-738F-4069-8AB8-38935B138C65}"/>
              </a:ext>
            </a:extLst>
          </p:cNvPr>
          <p:cNvSpPr txBox="1"/>
          <p:nvPr/>
        </p:nvSpPr>
        <p:spPr>
          <a:xfrm>
            <a:off x="1289315" y="4713011"/>
            <a:ext cx="2426024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Alytyapıda yüksək texnologiya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Alt Yapı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B1CD4A-A7FC-46DE-9462-43B50FA72C96}"/>
              </a:ext>
            </a:extLst>
          </p:cNvPr>
          <p:cNvSpPr txBox="1"/>
          <p:nvPr/>
        </p:nvSpPr>
        <p:spPr>
          <a:xfrm>
            <a:off x="919836" y="4036842"/>
            <a:ext cx="2409913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Pilotsuz Nəqliyyat vasitələri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Nəqliyyat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2E7689-8CAF-450F-B774-8CCA2E647B47}"/>
              </a:ext>
            </a:extLst>
          </p:cNvPr>
          <p:cNvSpPr txBox="1"/>
          <p:nvPr/>
        </p:nvSpPr>
        <p:spPr>
          <a:xfrm>
            <a:off x="5471295" y="4018205"/>
            <a:ext cx="2417969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İqlim Dəyişməsinə uyum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Ətraf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662132-A91A-444B-8EA5-BE0509920557}"/>
              </a:ext>
            </a:extLst>
          </p:cNvPr>
          <p:cNvSpPr txBox="1"/>
          <p:nvPr/>
        </p:nvSpPr>
        <p:spPr>
          <a:xfrm>
            <a:off x="5246597" y="4713011"/>
            <a:ext cx="2417969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Enerji 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əmərəliliyi və emissiya a.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Enerji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BA0708-B01D-4407-8670-89B2D1966403}"/>
              </a:ext>
            </a:extLst>
          </p:cNvPr>
          <p:cNvSpPr txBox="1"/>
          <p:nvPr/>
        </p:nvSpPr>
        <p:spPr>
          <a:xfrm>
            <a:off x="2384234" y="2175271"/>
            <a:ext cx="4054875" cy="5078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Sənaye 4.0 Rəqəmsal İqtisadiyyat</a:t>
            </a:r>
          </a:p>
          <a:p>
            <a:pPr algn="ctr" defTabSz="685800"/>
            <a:r>
              <a:rPr lang="az-Latn-AZ" sz="1350" dirty="0">
                <a:solidFill>
                  <a:prstClr val="black"/>
                </a:solidFill>
                <a:latin typeface="Calibri" panose="020F0502020204030204"/>
              </a:rPr>
              <a:t>Ağıllı İş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7932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7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19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143000"/>
            <a:ext cx="8330214" cy="5486400"/>
          </a:xfrm>
        </p:spPr>
        <p:txBody>
          <a:bodyPr>
            <a:normAutofit fontScale="90000"/>
          </a:bodyPr>
          <a:lstStyle/>
          <a:p>
            <a:pPr algn="l"/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az-Latn-AZ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r>
              <a:rPr lang="az-Latn-AZ" sz="31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BİZNES PROSESLƏRİNİN İDARƏEDİLMƏSİ</a:t>
            </a:r>
            <a:br>
              <a:rPr lang="az-Latn-AZ" sz="31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z-Latn-AZ" sz="31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LAYİHƏSİ</a:t>
            </a:r>
            <a:br>
              <a:rPr lang="az-Latn-AZ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z-Latn-A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Orxan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az-Latn-A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üseynli</a:t>
            </a:r>
            <a:br>
              <a:rPr lang="az-Latn-A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z-Latn-A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BPM Rəhbəri</a:t>
            </a:r>
            <a:b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</a:t>
            </a:r>
            <a:br>
              <a:rPr lang="az-Latn-AZ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az-Latn-AZ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z-Latn-AZ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								      </a:t>
            </a:r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.20</a:t>
            </a:r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tr-TR" dirty="0"/>
            </a:br>
            <a:endParaRPr lang="en-US" dirty="0"/>
          </a:p>
        </p:txBody>
      </p:sp>
      <p:pic>
        <p:nvPicPr>
          <p:cNvPr id="9" name="Picture 8" descr="Logo, icon&#10;&#10;Description automatically generated">
            <a:extLst>
              <a:ext uri="{FF2B5EF4-FFF2-40B4-BE49-F238E27FC236}">
                <a16:creationId xmlns:a16="http://schemas.microsoft.com/office/drawing/2014/main" id="{96AE7257-11B7-443F-858A-E7661AA23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6" y="762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01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326" y="244658"/>
            <a:ext cx="752036" cy="476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029D792-04FE-49DF-B56F-38E6727DBDC6}"/>
              </a:ext>
            </a:extLst>
          </p:cNvPr>
          <p:cNvSpPr txBox="1">
            <a:spLocks/>
          </p:cNvSpPr>
          <p:nvPr/>
        </p:nvSpPr>
        <p:spPr>
          <a:xfrm>
            <a:off x="95435" y="3152209"/>
            <a:ext cx="2560098" cy="13155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/>
            <a:r>
              <a:rPr lang="az-Latn-AZ" sz="1500" b="1" dirty="0">
                <a:solidFill>
                  <a:prstClr val="black"/>
                </a:solidFill>
                <a:latin typeface="Calibri Light" panose="020F0302020204030204"/>
              </a:rPr>
              <a:t>MRP(Mal Ehtiyac Planlama)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Hazır Məhsul Ağacı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İstehsal Planlama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Hazır Məhsul Ehtiyac Planlama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Mal Ehtiyatlarını İdarəetmə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Rota/İş Maşınları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FAD0EC-6CB2-4F5D-845A-76FCF2568CC8}"/>
              </a:ext>
            </a:extLst>
          </p:cNvPr>
          <p:cNvSpPr txBox="1">
            <a:spLocks/>
          </p:cNvSpPr>
          <p:nvPr/>
        </p:nvSpPr>
        <p:spPr>
          <a:xfrm>
            <a:off x="2569805" y="3148423"/>
            <a:ext cx="2759349" cy="194725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85800"/>
            <a:r>
              <a:rPr lang="az-Latn-AZ" sz="1500" b="1" dirty="0">
                <a:solidFill>
                  <a:prstClr val="black"/>
                </a:solidFill>
                <a:latin typeface="Calibri Light" panose="020F0302020204030204"/>
              </a:rPr>
              <a:t>MRP II (İstehsal Ehtiyac Planlama)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Lojistik Sistemi</a:t>
            </a:r>
            <a:endParaRPr lang="en-US" sz="1500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r>
              <a:rPr lang="en-US" sz="1500" dirty="0" err="1">
                <a:solidFill>
                  <a:prstClr val="black"/>
                </a:solidFill>
                <a:latin typeface="Calibri Light" panose="020F0302020204030204"/>
              </a:rPr>
              <a:t>Istehsal</a:t>
            </a:r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en-US" sz="1500" dirty="0" err="1">
                <a:solidFill>
                  <a:prstClr val="black"/>
                </a:solidFill>
                <a:latin typeface="Calibri Light" panose="020F0302020204030204"/>
              </a:rPr>
              <a:t>Kontrol</a:t>
            </a:r>
            <a:endParaRPr lang="en-US" sz="1500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r>
              <a:rPr lang="en-US" sz="1500" dirty="0">
                <a:solidFill>
                  <a:prstClr val="black"/>
                </a:solidFill>
                <a:latin typeface="Calibri Light" panose="020F0302020204030204"/>
              </a:rPr>
              <a:t>Sat</a:t>
            </a:r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ış Planlama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Satınalma Planlama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Resurs Planlama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Finans Planlama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Lot Kontrol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Mühasibə</a:t>
            </a:r>
            <a:endParaRPr lang="en-US" sz="15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1B42D05-FAA5-42E3-B10D-0BBB93CF65A9}"/>
              </a:ext>
            </a:extLst>
          </p:cNvPr>
          <p:cNvSpPr txBox="1">
            <a:spLocks/>
          </p:cNvSpPr>
          <p:nvPr/>
        </p:nvSpPr>
        <p:spPr>
          <a:xfrm>
            <a:off x="5455648" y="3179691"/>
            <a:ext cx="3592918" cy="150709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685800"/>
            <a:r>
              <a:rPr lang="az-Latn-AZ" sz="1500" b="1" dirty="0">
                <a:solidFill>
                  <a:prstClr val="black"/>
                </a:solidFill>
                <a:latin typeface="Calibri Light" panose="020F0302020204030204"/>
              </a:rPr>
              <a:t>ERP(Müəssisə Resurslarının Planlaşdırılması )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Keyfiyyət İdarəetmə</a:t>
            </a:r>
            <a:endParaRPr lang="en-US" sz="1500" dirty="0">
              <a:solidFill>
                <a:prstClr val="black"/>
              </a:solidFill>
              <a:latin typeface="Calibri Light" panose="020F0302020204030204"/>
            </a:endParaRPr>
          </a:p>
          <a:p>
            <a:pPr algn="l" defTabSz="685800"/>
            <a:r>
              <a:rPr lang="en-US" sz="1500" dirty="0">
                <a:solidFill>
                  <a:prstClr val="black"/>
                </a:solidFill>
                <a:latin typeface="Calibri Light" panose="020F0302020204030204"/>
              </a:rPr>
              <a:t>Anbar </a:t>
            </a:r>
            <a:r>
              <a:rPr lang="en-US" sz="1500" dirty="0" err="1">
                <a:solidFill>
                  <a:prstClr val="black"/>
                </a:solidFill>
                <a:latin typeface="Calibri Light" panose="020F0302020204030204"/>
              </a:rPr>
              <a:t>Idar</a:t>
            </a:r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əetmə</a:t>
            </a:r>
            <a:r>
              <a:rPr lang="en-US" sz="1500" dirty="0">
                <a:solidFill>
                  <a:prstClr val="black"/>
                </a:solidFill>
                <a:latin typeface="Calibri Light" panose="020F0302020204030204"/>
              </a:rPr>
              <a:t>(WMS</a:t>
            </a:r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)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Kontrol Sistemləri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Prosses/Əməliyyat Planlama</a:t>
            </a:r>
          </a:p>
          <a:p>
            <a:pPr algn="l" defTabSz="685800"/>
            <a:r>
              <a:rPr lang="az-Latn-AZ" sz="1500" dirty="0">
                <a:solidFill>
                  <a:prstClr val="black"/>
                </a:solidFill>
                <a:latin typeface="Calibri Light" panose="020F0302020204030204"/>
              </a:rPr>
              <a:t>İnsan Kaynakları</a:t>
            </a:r>
          </a:p>
          <a:p>
            <a:pPr algn="l" defTabSz="685800"/>
            <a:endParaRPr lang="az-Latn-AZ" sz="15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8DDC4F-28D3-40CA-86DC-F3CE0459088F}"/>
              </a:ext>
            </a:extLst>
          </p:cNvPr>
          <p:cNvSpPr/>
          <p:nvPr/>
        </p:nvSpPr>
        <p:spPr>
          <a:xfrm>
            <a:off x="95435" y="5041721"/>
            <a:ext cx="80309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tr-TR" sz="3000" dirty="0">
                <a:solidFill>
                  <a:prstClr val="black"/>
                </a:solidFill>
                <a:latin typeface="Calibri" panose="020F0502020204030204"/>
              </a:rPr>
              <a:t>ERP II </a:t>
            </a:r>
            <a:r>
              <a:rPr lang="en-US" sz="3000" dirty="0">
                <a:solidFill>
                  <a:prstClr val="black"/>
                </a:solidFill>
                <a:latin typeface="Calibri" panose="020F0502020204030204"/>
              </a:rPr>
              <a:t>=</a:t>
            </a:r>
            <a:r>
              <a:rPr lang="tr-TR" sz="3000" dirty="0">
                <a:solidFill>
                  <a:prstClr val="black"/>
                </a:solidFill>
                <a:latin typeface="Calibri" panose="020F0502020204030204"/>
              </a:rPr>
              <a:t> ERP + CRM + SCM + BI</a:t>
            </a:r>
            <a:r>
              <a:rPr lang="en-US" sz="3000" dirty="0">
                <a:solidFill>
                  <a:prstClr val="black"/>
                </a:solidFill>
                <a:latin typeface="Calibri" panose="020F0502020204030204"/>
              </a:rPr>
              <a:t>+</a:t>
            </a:r>
            <a:r>
              <a:rPr lang="en-US" sz="3000" dirty="0" err="1">
                <a:solidFill>
                  <a:prstClr val="black"/>
                </a:solidFill>
                <a:latin typeface="Calibri" panose="020F0502020204030204"/>
              </a:rPr>
              <a:t>iOT</a:t>
            </a:r>
            <a:r>
              <a:rPr lang="en-US" sz="3000" dirty="0">
                <a:solidFill>
                  <a:prstClr val="black"/>
                </a:solidFill>
                <a:latin typeface="Calibri" panose="020F0502020204030204"/>
              </a:rPr>
              <a:t>….</a:t>
            </a:r>
            <a:endParaRPr lang="tr-TR" sz="3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03473C-D353-43D3-9B50-13B9C7B4D6C3}"/>
              </a:ext>
            </a:extLst>
          </p:cNvPr>
          <p:cNvSpPr/>
          <p:nvPr/>
        </p:nvSpPr>
        <p:spPr>
          <a:xfrm>
            <a:off x="131787" y="1361310"/>
            <a:ext cx="88223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	B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ir şirk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t,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q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urum, v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 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ya organizasyonun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böyüklüyündən asılı olmayarak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, f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r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q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l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i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b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ölüm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v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departm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n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l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rd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ki iş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proseslərini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Mü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has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i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b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F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inans,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İ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nsan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resursları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İstehsal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Satış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atınalma,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L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ojistik,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 Stok İdarəetmə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,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Müşt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ri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əlaqələri idarəetmə 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.s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.) 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:</a:t>
            </a:r>
          </a:p>
          <a:p>
            <a:pPr defTabSz="685800"/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	T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k bir bilgi platformu</a:t>
            </a:r>
            <a:r>
              <a:rPr lang="en-US" sz="1500" dirty="0" err="1">
                <a:solidFill>
                  <a:prstClr val="black"/>
                </a:solidFill>
                <a:latin typeface="Calibri" panose="020F0502020204030204"/>
              </a:rPr>
              <a:t>nda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bütünl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ş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ir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n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	B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ütün 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departm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e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n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l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rın bu bütünl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əşən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platformdan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n günc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l, doğru v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ə</a:t>
            </a:r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 tek </a:t>
            </a:r>
            <a:r>
              <a:rPr lang="az-Latn-AZ" sz="1500" dirty="0">
                <a:solidFill>
                  <a:prstClr val="black"/>
                </a:solidFill>
                <a:latin typeface="Calibri" panose="020F0502020204030204"/>
              </a:rPr>
              <a:t>bilgi almasını saxlayan </a:t>
            </a:r>
            <a:endParaRPr lang="en-US" sz="15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tr-TR" sz="1500" dirty="0">
                <a:solidFill>
                  <a:prstClr val="black"/>
                </a:solidFill>
                <a:latin typeface="Calibri" panose="020F0502020204030204"/>
              </a:rPr>
              <a:t>bir bilgi sistemidir.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53FD5-B5F1-48EF-B01F-FF5F36E57195}"/>
              </a:ext>
            </a:extLst>
          </p:cNvPr>
          <p:cNvCxnSpPr/>
          <p:nvPr/>
        </p:nvCxnSpPr>
        <p:spPr>
          <a:xfrm>
            <a:off x="240155" y="914400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358612-683A-4010-B0E3-6AE3F0648B1D}"/>
              </a:ext>
            </a:extLst>
          </p:cNvPr>
          <p:cNvCxnSpPr/>
          <p:nvPr/>
        </p:nvCxnSpPr>
        <p:spPr>
          <a:xfrm>
            <a:off x="112450" y="3150898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" name="Title 4">
            <a:extLst>
              <a:ext uri="{FF2B5EF4-FFF2-40B4-BE49-F238E27FC236}">
                <a16:creationId xmlns:a16="http://schemas.microsoft.com/office/drawing/2014/main" id="{2F028874-6CBB-45F7-A649-D44259B409BB}"/>
              </a:ext>
            </a:extLst>
          </p:cNvPr>
          <p:cNvSpPr txBox="1">
            <a:spLocks/>
          </p:cNvSpPr>
          <p:nvPr/>
        </p:nvSpPr>
        <p:spPr>
          <a:xfrm>
            <a:off x="240156" y="255769"/>
            <a:ext cx="771788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US" sz="3300" dirty="0">
                <a:solidFill>
                  <a:prstClr val="black"/>
                </a:solidFill>
                <a:latin typeface="Calibri" panose="020F0502020204030204"/>
              </a:rPr>
              <a:t>ERP N</a:t>
            </a:r>
            <a:r>
              <a:rPr lang="az-Latn-AZ" sz="3300" dirty="0">
                <a:solidFill>
                  <a:prstClr val="black"/>
                </a:solidFill>
                <a:latin typeface="Calibri" panose="020F0502020204030204"/>
              </a:rPr>
              <a:t>ədir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228600"/>
            <a:ext cx="752036" cy="47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4AC044-A387-4712-94F8-6D5639A3A7E4}"/>
              </a:ext>
            </a:extLst>
          </p:cNvPr>
          <p:cNvSpPr/>
          <p:nvPr/>
        </p:nvSpPr>
        <p:spPr>
          <a:xfrm>
            <a:off x="3961660" y="1650010"/>
            <a:ext cx="51823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srgbClr val="444444"/>
                </a:solidFill>
                <a:latin typeface="inherit"/>
              </a:rPr>
              <a:t>Şirkət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liderl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rin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 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f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əaliyyətlərində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gerç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k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zamanlı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izləmə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imkanı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yaradar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.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44444"/>
                </a:solidFill>
                <a:latin typeface="inherit"/>
              </a:rPr>
              <a:t>T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əkrarlanan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İşlərin avtomatikləşdirilməsi.</a:t>
            </a:r>
            <a:endParaRPr lang="en-US" dirty="0">
              <a:solidFill>
                <a:srgbClr val="444444"/>
              </a:solidFill>
              <a:latin typeface="inherit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srgbClr val="444444"/>
                </a:solidFill>
                <a:latin typeface="inherit"/>
              </a:rPr>
              <a:t>Doğru datanı əldə etmək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ERP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proseslərin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standartlaşdırılması</a:t>
            </a:r>
            <a:endParaRPr lang="az-Latn-AZ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prstClr val="black"/>
                </a:solidFill>
                <a:latin typeface="Calibri" panose="020F0502020204030204"/>
              </a:rPr>
              <a:t>V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ahid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bir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sistem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standart</a:t>
            </a: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 panose="020F0502020204030204"/>
              </a:rPr>
              <a:t>hesabat</a:t>
            </a:r>
            <a:endParaRPr lang="en-US" dirty="0">
              <a:solidFill>
                <a:srgbClr val="444444"/>
              </a:solidFill>
              <a:latin typeface="inherit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srgbClr val="444444"/>
                </a:solidFill>
                <a:latin typeface="inherit"/>
              </a:rPr>
              <a:t>Şirkət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üçün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t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k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bir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doğruluk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n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öq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t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sı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yaratmak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.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srgbClr val="444444"/>
                </a:solidFill>
                <a:latin typeface="inherit"/>
              </a:rPr>
              <a:t>Hə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r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yerd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n 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data əldə edə bilmə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(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sah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ədən kənarda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v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mobil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cihazlardan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).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srgbClr val="444444"/>
                </a:solidFill>
                <a:latin typeface="inherit"/>
              </a:rPr>
              <a:t>Komanda 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iç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risind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ə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verimlili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y</a:t>
            </a:r>
            <a:r>
              <a:rPr lang="en-US" dirty="0" err="1">
                <a:solidFill>
                  <a:srgbClr val="444444"/>
                </a:solidFill>
                <a:latin typeface="inherit"/>
              </a:rPr>
              <a:t>i</a:t>
            </a:r>
            <a:r>
              <a:rPr lang="en-US" dirty="0">
                <a:solidFill>
                  <a:srgbClr val="444444"/>
                </a:solidFill>
                <a:latin typeface="inherit"/>
              </a:rPr>
              <a:t> </a:t>
            </a:r>
            <a:r>
              <a:rPr lang="az-Latn-AZ" dirty="0">
                <a:solidFill>
                  <a:srgbClr val="444444"/>
                </a:solidFill>
                <a:latin typeface="inherit"/>
              </a:rPr>
              <a:t>artırmaq</a:t>
            </a:r>
            <a:endParaRPr lang="en-US" dirty="0">
              <a:solidFill>
                <a:srgbClr val="444444"/>
              </a:solidFill>
              <a:latin typeface="inherit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az-Latn-AZ" dirty="0">
                <a:solidFill>
                  <a:srgbClr val="444444"/>
                </a:solidFill>
                <a:latin typeface="inherit"/>
              </a:rPr>
              <a:t>İnformasiya Təhlükəsizliyini təmin edər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A82307-A3D3-446B-8984-C479EC15E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60" y="1716095"/>
            <a:ext cx="3724301" cy="298406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B59D2A-14F9-4D60-91C9-5B516ABF054C}"/>
              </a:ext>
            </a:extLst>
          </p:cNvPr>
          <p:cNvCxnSpPr/>
          <p:nvPr/>
        </p:nvCxnSpPr>
        <p:spPr>
          <a:xfrm>
            <a:off x="246629" y="898342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F8CC990D-7872-4FA0-A76F-BC84557186D6}"/>
              </a:ext>
            </a:extLst>
          </p:cNvPr>
          <p:cNvSpPr txBox="1">
            <a:spLocks/>
          </p:cNvSpPr>
          <p:nvPr/>
        </p:nvSpPr>
        <p:spPr>
          <a:xfrm>
            <a:off x="292384" y="239902"/>
            <a:ext cx="771788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ERP </a:t>
            </a:r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Faydaları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49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531" y="152400"/>
            <a:ext cx="752036" cy="4760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36FA783-7CF1-4FED-AEDE-FCBAEC953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837939"/>
              </p:ext>
            </p:extLst>
          </p:nvPr>
        </p:nvGraphicFramePr>
        <p:xfrm>
          <a:off x="527460" y="1143000"/>
          <a:ext cx="8159339" cy="4566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3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7991">
                <a:tc>
                  <a:txBody>
                    <a:bodyPr/>
                    <a:lstStyle/>
                    <a:p>
                      <a:pPr algn="ctr"/>
                      <a:r>
                        <a:rPr lang="az-Latn-AZ" sz="1000" dirty="0"/>
                        <a:t>Operasyon</a:t>
                      </a:r>
                      <a:r>
                        <a:rPr lang="tr-TR" sz="1000" dirty="0"/>
                        <a:t> Faydalar</a:t>
                      </a:r>
                      <a:endParaRPr lang="en-US" sz="10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Yönetims</a:t>
                      </a:r>
                      <a:r>
                        <a:rPr lang="az-Latn-AZ" sz="1000" dirty="0"/>
                        <a:t>ə</a:t>
                      </a:r>
                      <a:r>
                        <a:rPr lang="tr-TR" sz="1000" dirty="0"/>
                        <a:t>l</a:t>
                      </a:r>
                      <a:r>
                        <a:rPr lang="tr-TR" sz="1000" baseline="0" dirty="0"/>
                        <a:t> Faydalar</a:t>
                      </a:r>
                      <a:endParaRPr lang="en-US" sz="10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/>
                        <a:t>Stratejik Faydalar</a:t>
                      </a:r>
                      <a:endParaRPr lang="en-US" sz="10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2007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tr-TR" sz="2000" dirty="0"/>
                        <a:t>Maliy</a:t>
                      </a:r>
                      <a:r>
                        <a:rPr lang="az-Latn-AZ" sz="2000" dirty="0"/>
                        <a:t>ə</a:t>
                      </a:r>
                      <a:r>
                        <a:rPr lang="tr-TR" sz="2000" dirty="0"/>
                        <a:t>tl</a:t>
                      </a:r>
                      <a:r>
                        <a:rPr lang="az-Latn-AZ" sz="2000" dirty="0"/>
                        <a:t>ə</a:t>
                      </a:r>
                      <a:r>
                        <a:rPr lang="tr-TR" sz="2000" dirty="0"/>
                        <a:t>rin </a:t>
                      </a:r>
                      <a:r>
                        <a:rPr lang="en-US" sz="2000" dirty="0"/>
                        <a:t>do</a:t>
                      </a:r>
                      <a:r>
                        <a:rPr lang="az-Latn-AZ" sz="2000" dirty="0"/>
                        <a:t>ğru ölçülməsi və </a:t>
                      </a:r>
                      <a:r>
                        <a:rPr lang="tr-TR" sz="2000" dirty="0"/>
                        <a:t>düşürülm</a:t>
                      </a:r>
                      <a:r>
                        <a:rPr lang="az-Latn-AZ" sz="2000" dirty="0"/>
                        <a:t>ə</a:t>
                      </a:r>
                      <a:r>
                        <a:rPr lang="tr-TR" sz="2000" dirty="0"/>
                        <a:t>si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tr-TR" sz="2000" dirty="0"/>
                        <a:t>İşl</a:t>
                      </a:r>
                      <a:r>
                        <a:rPr lang="az-Latn-AZ" sz="2000" dirty="0"/>
                        <a:t>ə</a:t>
                      </a:r>
                      <a:r>
                        <a:rPr lang="tr-TR" sz="2000" dirty="0"/>
                        <a:t>ml</a:t>
                      </a:r>
                      <a:r>
                        <a:rPr lang="az-Latn-AZ" sz="2000" dirty="0"/>
                        <a:t>ə</a:t>
                      </a:r>
                      <a:r>
                        <a:rPr lang="tr-TR" sz="2000" dirty="0"/>
                        <a:t>rin</a:t>
                      </a:r>
                      <a:r>
                        <a:rPr lang="tr-TR" sz="2000" baseline="0" dirty="0"/>
                        <a:t> </a:t>
                      </a:r>
                      <a:r>
                        <a:rPr lang="az-Latn-AZ" sz="2000" baseline="0" dirty="0"/>
                        <a:t>q</a:t>
                      </a:r>
                      <a:r>
                        <a:rPr lang="tr-TR" sz="2000" baseline="0" dirty="0"/>
                        <a:t>ısalması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az-Latn-AZ" sz="2000" baseline="0" dirty="0"/>
                        <a:t>Asan  və praktikadan keçmiş bir</a:t>
                      </a:r>
                      <a:r>
                        <a:rPr lang="tr-TR" sz="2000" baseline="0" dirty="0"/>
                        <a:t> bilgi a</a:t>
                      </a:r>
                      <a:r>
                        <a:rPr lang="az-Latn-AZ" sz="2000" baseline="0" dirty="0"/>
                        <a:t>x</a:t>
                      </a:r>
                      <a:r>
                        <a:rPr lang="tr-TR" sz="2000" baseline="0" dirty="0"/>
                        <a:t>ışı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az-Latn-AZ" sz="2000" baseline="0" dirty="0"/>
                        <a:t>Bir birinə enteqrə olan az sayıda</a:t>
                      </a:r>
                      <a:r>
                        <a:rPr lang="tr-TR" sz="2000" baseline="0" dirty="0"/>
                        <a:t> </a:t>
                      </a:r>
                      <a:r>
                        <a:rPr lang="az-Latn-AZ" sz="2000" baseline="0" dirty="0"/>
                        <a:t>program</a:t>
                      </a:r>
                      <a:endParaRPr lang="tr-TR" sz="2000" baseline="0" dirty="0"/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az-Latn-AZ" sz="2000" baseline="0" dirty="0"/>
                        <a:t>Asan</a:t>
                      </a:r>
                      <a:r>
                        <a:rPr lang="tr-TR" sz="2000" baseline="0" dirty="0"/>
                        <a:t> v</a:t>
                      </a:r>
                      <a:r>
                        <a:rPr lang="az-Latn-AZ" sz="2000" baseline="0" dirty="0"/>
                        <a:t>ə </a:t>
                      </a:r>
                      <a:r>
                        <a:rPr lang="tr-TR" sz="2000" baseline="0" dirty="0"/>
                        <a:t> doğru raporlama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az-Latn-AZ" sz="2000" baseline="0" dirty="0"/>
                        <a:t>Operasyon maliyyətlərində </a:t>
                      </a:r>
                      <a:r>
                        <a:rPr lang="tr-TR" sz="2000" baseline="0" dirty="0"/>
                        <a:t>azalma</a:t>
                      </a:r>
                      <a:r>
                        <a:rPr lang="az-Latn-AZ" sz="2000" baseline="0" dirty="0"/>
                        <a:t> üçün alt yapı</a:t>
                      </a:r>
                      <a:endParaRPr lang="tr-TR" sz="2000" baseline="0" dirty="0"/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endParaRPr lang="tr-TR" sz="1000" baseline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rar me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anizmaları 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üçün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doğru v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anlık 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bilgi a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ışı</a:t>
                      </a:r>
                    </a:p>
                    <a:p>
                      <a:pPr marL="285750" indent="-285750" algn="l" defTabSz="91440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Geniş analiz imkanı</a:t>
                      </a:r>
                    </a:p>
                    <a:p>
                      <a:pPr marL="285750" indent="-285750" algn="l" defTabSz="91440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Detaylandırlabilir yüks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 bilgi doğruluğu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İş h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cmind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 b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yüm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nin d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 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bilm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</a:p>
                    <a:p>
                      <a:pPr marL="285750" indent="-285750" algn="l" defTabSz="91440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Sistematik iş a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ışının sa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lanması</a:t>
                      </a:r>
                    </a:p>
                    <a:p>
                      <a:pPr marL="285750" indent="-285750" algn="l" defTabSz="914400" rtl="0" eaLnBrk="1" latinLnBrk="0" hangingPunct="1">
                        <a:buFont typeface="Wingdings" pitchFamily="2" charset="2"/>
                        <a:buChar char="ü"/>
                      </a:pPr>
                      <a:r>
                        <a:rPr lang="tr-TR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İş </a:t>
                      </a:r>
                      <a:r>
                        <a:rPr lang="az-Latn-A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Proseslərinin</a:t>
                      </a:r>
                      <a:r>
                        <a:rPr lang="tr-TR" sz="2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sistem üz</a:t>
                      </a:r>
                      <a:r>
                        <a:rPr lang="az-Latn-AZ" sz="2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rind</a:t>
                      </a:r>
                      <a:r>
                        <a:rPr lang="az-Latn-AZ" sz="2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ə</a:t>
                      </a:r>
                      <a:r>
                        <a:rPr lang="tr-TR" sz="2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z-Latn-AZ" sz="20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audit edilə bilməsi</a:t>
                      </a:r>
                      <a:endParaRPr lang="tr-TR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CE4551-1750-406E-9241-5A59270600D9}"/>
              </a:ext>
            </a:extLst>
          </p:cNvPr>
          <p:cNvCxnSpPr/>
          <p:nvPr/>
        </p:nvCxnSpPr>
        <p:spPr>
          <a:xfrm>
            <a:off x="237360" y="822142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" name="Title 4">
            <a:extLst>
              <a:ext uri="{FF2B5EF4-FFF2-40B4-BE49-F238E27FC236}">
                <a16:creationId xmlns:a16="http://schemas.microsoft.com/office/drawing/2014/main" id="{D017C7DE-2911-41A8-9B20-E80C76DB750A}"/>
              </a:ext>
            </a:extLst>
          </p:cNvPr>
          <p:cNvSpPr txBox="1">
            <a:spLocks/>
          </p:cNvSpPr>
          <p:nvPr/>
        </p:nvSpPr>
        <p:spPr>
          <a:xfrm>
            <a:off x="597725" y="247280"/>
            <a:ext cx="7617590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ERP </a:t>
            </a:r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Faydaları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39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B195E0-4C9F-4DD1-A827-21F075D3A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989" y="277110"/>
            <a:ext cx="752036" cy="476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CE4551-1750-406E-9241-5A59270600D9}"/>
              </a:ext>
            </a:extLst>
          </p:cNvPr>
          <p:cNvCxnSpPr/>
          <p:nvPr/>
        </p:nvCxnSpPr>
        <p:spPr>
          <a:xfrm>
            <a:off x="237360" y="919231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Title 4">
            <a:extLst>
              <a:ext uri="{FF2B5EF4-FFF2-40B4-BE49-F238E27FC236}">
                <a16:creationId xmlns:a16="http://schemas.microsoft.com/office/drawing/2014/main" id="{E454FA4E-6330-4242-824B-03D6D8992A8C}"/>
              </a:ext>
            </a:extLst>
          </p:cNvPr>
          <p:cNvSpPr txBox="1">
            <a:spLocks/>
          </p:cNvSpPr>
          <p:nvPr/>
        </p:nvSpPr>
        <p:spPr>
          <a:xfrm>
            <a:off x="461993" y="271775"/>
            <a:ext cx="7617590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N</a:t>
            </a:r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ƏDƏN ERP dəyişmi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lang="en-US" sz="33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FEBB1D-BF96-4A09-B313-ED44A6305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60" y="1921214"/>
            <a:ext cx="3894085" cy="34468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90EBDF-67C4-43F5-B70E-BB44947C7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21217"/>
            <a:ext cx="3441700" cy="34468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2A4A3F-0B8D-4CBA-AD49-FBAD93B47543}"/>
              </a:ext>
            </a:extLst>
          </p:cNvPr>
          <p:cNvSpPr txBox="1"/>
          <p:nvPr/>
        </p:nvSpPr>
        <p:spPr>
          <a:xfrm>
            <a:off x="1939623" y="1636810"/>
            <a:ext cx="5373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2017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EA5EF6-653D-4E36-941F-6A3BE0E194C5}"/>
              </a:ext>
            </a:extLst>
          </p:cNvPr>
          <p:cNvSpPr txBox="1"/>
          <p:nvPr/>
        </p:nvSpPr>
        <p:spPr>
          <a:xfrm>
            <a:off x="6048071" y="1644217"/>
            <a:ext cx="5373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282159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F969-EB53-4EAF-915E-C3472DE15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181" y="1322371"/>
            <a:ext cx="8906642" cy="4553970"/>
          </a:xfrm>
        </p:spPr>
        <p:txBody>
          <a:bodyPr>
            <a:normAutofit/>
          </a:bodyPr>
          <a:lstStyle/>
          <a:p>
            <a:pPr lvl="1"/>
            <a:r>
              <a:rPr lang="az-Latn-AZ" sz="2800" dirty="0">
                <a:solidFill>
                  <a:srgbClr val="00B0F0"/>
                </a:solidFill>
              </a:rPr>
              <a:t>Təsdiqlənmiş Proseslərin olması</a:t>
            </a:r>
            <a:endParaRPr lang="en-US" sz="2800" dirty="0">
              <a:solidFill>
                <a:srgbClr val="00B0F0"/>
              </a:solidFill>
            </a:endParaRPr>
          </a:p>
          <a:p>
            <a:pPr lvl="1"/>
            <a:r>
              <a:rPr lang="az-Latn-AZ" sz="2800" dirty="0">
                <a:solidFill>
                  <a:srgbClr val="00B0F0"/>
                </a:solidFill>
              </a:rPr>
              <a:t>Ehtiyacın doğru ölçülməsi</a:t>
            </a:r>
          </a:p>
          <a:p>
            <a:pPr lvl="1"/>
            <a:r>
              <a:rPr lang="en-US" sz="2800" dirty="0">
                <a:solidFill>
                  <a:srgbClr val="00B0F0"/>
                </a:solidFill>
              </a:rPr>
              <a:t>Do</a:t>
            </a:r>
            <a:r>
              <a:rPr lang="az-Latn-AZ" sz="2800" dirty="0">
                <a:solidFill>
                  <a:srgbClr val="00B0F0"/>
                </a:solidFill>
              </a:rPr>
              <a:t>ğru Seçim</a:t>
            </a:r>
          </a:p>
          <a:p>
            <a:pPr lvl="1"/>
            <a:r>
              <a:rPr lang="az-Latn-AZ" sz="2800" dirty="0"/>
              <a:t>Yetkin Project Komandası</a:t>
            </a:r>
          </a:p>
          <a:p>
            <a:pPr lvl="1"/>
            <a:r>
              <a:rPr lang="en-US" sz="2800" dirty="0"/>
              <a:t>D</a:t>
            </a:r>
            <a:r>
              <a:rPr lang="az-Latn-AZ" sz="2800" dirty="0"/>
              <a:t>əyişikliklırin Doğru İdarə edilməsi</a:t>
            </a:r>
          </a:p>
          <a:p>
            <a:pPr lvl="1"/>
            <a:r>
              <a:rPr lang="az-Latn-AZ" sz="2800" dirty="0"/>
              <a:t>Project Əhatə Dairəsi(Scope)</a:t>
            </a:r>
          </a:p>
          <a:p>
            <a:pPr lvl="1"/>
            <a:r>
              <a:rPr lang="az-Latn-AZ" sz="2800" dirty="0"/>
              <a:t>Təsdiqlənmiş Project Planı </a:t>
            </a:r>
          </a:p>
          <a:p>
            <a:pPr lvl="1"/>
            <a:r>
              <a:rPr lang="az-Latn-AZ" sz="2800" dirty="0"/>
              <a:t>Yetərli və doğru resursların ayrılması</a:t>
            </a:r>
          </a:p>
          <a:p>
            <a:pPr lvl="1"/>
            <a:r>
              <a:rPr lang="az-Latn-AZ" sz="2800" dirty="0"/>
              <a:t>Project Təqibi və Tədarükçünün idarə edilməsi</a:t>
            </a:r>
          </a:p>
          <a:p>
            <a:pPr lvl="1"/>
            <a:r>
              <a:rPr lang="az-Latn-AZ" sz="2800" dirty="0"/>
              <a:t>Üst Rəhbərlikyin və çalışanların Projectə sahiblənməsi</a:t>
            </a:r>
          </a:p>
          <a:p>
            <a:pPr lvl="1"/>
            <a:endParaRPr lang="az-Latn-AZ" sz="2100" dirty="0"/>
          </a:p>
          <a:p>
            <a:pPr lvl="1"/>
            <a:endParaRPr lang="az-Latn-AZ" sz="2100" dirty="0"/>
          </a:p>
          <a:p>
            <a:pPr lvl="1"/>
            <a:endParaRPr lang="az-Latn-AZ" sz="2100" dirty="0"/>
          </a:p>
          <a:p>
            <a:pPr lvl="1"/>
            <a:endParaRPr lang="en-US" sz="2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020B02-0593-4844-8167-3761BCAF0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555" y="306341"/>
            <a:ext cx="817268" cy="51728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3DB3DCE-11E0-4883-A53A-931A78497D44}"/>
              </a:ext>
            </a:extLst>
          </p:cNvPr>
          <p:cNvCxnSpPr/>
          <p:nvPr/>
        </p:nvCxnSpPr>
        <p:spPr>
          <a:xfrm>
            <a:off x="237359" y="990600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Title 4">
            <a:extLst>
              <a:ext uri="{FF2B5EF4-FFF2-40B4-BE49-F238E27FC236}">
                <a16:creationId xmlns:a16="http://schemas.microsoft.com/office/drawing/2014/main" id="{40BDCA9C-C598-49CD-8806-15B843E5ED7E}"/>
              </a:ext>
            </a:extLst>
          </p:cNvPr>
          <p:cNvSpPr txBox="1">
            <a:spLocks/>
          </p:cNvSpPr>
          <p:nvPr/>
        </p:nvSpPr>
        <p:spPr>
          <a:xfrm>
            <a:off x="423097" y="359427"/>
            <a:ext cx="771788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algn="ctr" defTabSz="685800"/>
            <a:r>
              <a:rPr lang="az-Latn-AZ" sz="4050" b="1" dirty="0">
                <a:solidFill>
                  <a:prstClr val="black"/>
                </a:solidFill>
                <a:latin typeface="Calibri" panose="020F0502020204030204"/>
              </a:rPr>
              <a:t>ERP Projectin Başarılı olması</a:t>
            </a:r>
            <a:endParaRPr lang="en-US" sz="405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30866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020B02-0593-4844-8167-3761BCAF0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9861" y="242436"/>
            <a:ext cx="817268" cy="517288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AE69B43-6C19-40BB-B801-C9EEF066F98C}"/>
              </a:ext>
            </a:extLst>
          </p:cNvPr>
          <p:cNvGraphicFramePr/>
          <p:nvPr>
            <p:extLst/>
          </p:nvPr>
        </p:nvGraphicFramePr>
        <p:xfrm>
          <a:off x="956855" y="1541231"/>
          <a:ext cx="7088596" cy="210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D165478-7FAB-43B4-BBCC-3E2FC61D01E4}"/>
              </a:ext>
            </a:extLst>
          </p:cNvPr>
          <p:cNvGraphicFramePr/>
          <p:nvPr>
            <p:extLst/>
          </p:nvPr>
        </p:nvGraphicFramePr>
        <p:xfrm>
          <a:off x="1161265" y="3621534"/>
          <a:ext cx="7088596" cy="210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itle 4">
            <a:extLst>
              <a:ext uri="{FF2B5EF4-FFF2-40B4-BE49-F238E27FC236}">
                <a16:creationId xmlns:a16="http://schemas.microsoft.com/office/drawing/2014/main" id="{C81B3034-2034-4366-B608-B0D853918D2D}"/>
              </a:ext>
            </a:extLst>
          </p:cNvPr>
          <p:cNvSpPr txBox="1">
            <a:spLocks/>
          </p:cNvSpPr>
          <p:nvPr/>
        </p:nvSpPr>
        <p:spPr>
          <a:xfrm>
            <a:off x="300871" y="278389"/>
            <a:ext cx="7717886" cy="481335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ERP </a:t>
            </a:r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Project etapları</a:t>
            </a:r>
            <a:endParaRPr lang="en-US" sz="33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D622D0-213C-4677-8F66-A3F5CAEDC07A}"/>
              </a:ext>
            </a:extLst>
          </p:cNvPr>
          <p:cNvCxnSpPr/>
          <p:nvPr/>
        </p:nvCxnSpPr>
        <p:spPr>
          <a:xfrm>
            <a:off x="210665" y="926695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56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020B02-0593-4844-8167-3761BCAF0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555" y="904714"/>
            <a:ext cx="817268" cy="517288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C81B3034-2034-4366-B608-B0D853918D2D}"/>
              </a:ext>
            </a:extLst>
          </p:cNvPr>
          <p:cNvSpPr txBox="1">
            <a:spLocks/>
          </p:cNvSpPr>
          <p:nvPr/>
        </p:nvSpPr>
        <p:spPr>
          <a:xfrm>
            <a:off x="308140" y="1314797"/>
            <a:ext cx="7717886" cy="725301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Nobel </a:t>
            </a:r>
            <a:r>
              <a:rPr lang="en-US" sz="3300" b="1" dirty="0" err="1">
                <a:solidFill>
                  <a:prstClr val="black"/>
                </a:solidFill>
                <a:latin typeface="Calibri" panose="020F0502020204030204"/>
              </a:rPr>
              <a:t>Mukafat</a:t>
            </a:r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çısı yazıçı Bernard Sha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w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9CF0BE6A-0E9B-4E2C-B35E-B3DC4A03C3E0}"/>
              </a:ext>
            </a:extLst>
          </p:cNvPr>
          <p:cNvSpPr txBox="1">
            <a:spLocks/>
          </p:cNvSpPr>
          <p:nvPr/>
        </p:nvSpPr>
        <p:spPr>
          <a:xfrm>
            <a:off x="558670" y="2295388"/>
            <a:ext cx="7717886" cy="613919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/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 1.</a:t>
            </a:r>
            <a:r>
              <a:rPr lang="en-US" sz="3300" b="1" dirty="0">
                <a:solidFill>
                  <a:prstClr val="black"/>
                </a:solidFill>
                <a:latin typeface="Calibri" panose="020F0502020204030204"/>
              </a:rPr>
              <a:t>Bir </a:t>
            </a:r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şeyləri gerçəkləşdirənlər.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4A74FAAE-57DF-48FF-BA79-4D97F732B6F1}"/>
              </a:ext>
            </a:extLst>
          </p:cNvPr>
          <p:cNvSpPr txBox="1">
            <a:spLocks/>
          </p:cNvSpPr>
          <p:nvPr/>
        </p:nvSpPr>
        <p:spPr>
          <a:xfrm>
            <a:off x="918965" y="3258787"/>
            <a:ext cx="7717886" cy="613919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/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2.Bir şeyləri seyr edənlər.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A172EF47-34A0-4BAE-BA34-1145A60B9F00}"/>
              </a:ext>
            </a:extLst>
          </p:cNvPr>
          <p:cNvSpPr txBox="1">
            <a:spLocks/>
          </p:cNvSpPr>
          <p:nvPr/>
        </p:nvSpPr>
        <p:spPr>
          <a:xfrm>
            <a:off x="1468060" y="4228231"/>
            <a:ext cx="7717886" cy="718653"/>
          </a:xfrm>
          <a:prstGeom prst="wedgeRoundRectCallou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85800"/>
            <a:r>
              <a:rPr lang="az-Latn-AZ" sz="3300" b="1" dirty="0">
                <a:solidFill>
                  <a:prstClr val="black"/>
                </a:solidFill>
                <a:latin typeface="Calibri" panose="020F0502020204030204"/>
              </a:rPr>
              <a:t>3.Gerşəkləşənlərə heyrət edənlər.</a:t>
            </a:r>
            <a:endParaRPr lang="en-US" sz="33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577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F969-EB53-4EAF-915E-C3472DE15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698" y="2428877"/>
            <a:ext cx="6248815" cy="907228"/>
          </a:xfrm>
        </p:spPr>
        <p:txBody>
          <a:bodyPr>
            <a:normAutofit lnSpcReduction="10000"/>
          </a:bodyPr>
          <a:lstStyle/>
          <a:p>
            <a:pPr marL="342900" lvl="1" indent="0">
              <a:buNone/>
            </a:pPr>
            <a:r>
              <a:rPr lang="az-Latn-AZ" sz="6600" dirty="0"/>
              <a:t>Təşəkkurlər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020B02-0593-4844-8167-3761BCAF0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555" y="904714"/>
            <a:ext cx="817268" cy="51728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2CA461-D73A-4FD3-B63C-9343D7410A22}"/>
              </a:ext>
            </a:extLst>
          </p:cNvPr>
          <p:cNvCxnSpPr/>
          <p:nvPr/>
        </p:nvCxnSpPr>
        <p:spPr>
          <a:xfrm>
            <a:off x="237359" y="1588973"/>
            <a:ext cx="8572500" cy="0"/>
          </a:xfrm>
          <a:prstGeom prst="line">
            <a:avLst/>
          </a:prstGeom>
          <a:ln w="539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934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81200"/>
            <a:ext cx="8001000" cy="4221162"/>
          </a:xfrm>
        </p:spPr>
        <p:txBody>
          <a:bodyPr>
            <a:normAutofit fontScale="90000"/>
          </a:bodyPr>
          <a:lstStyle/>
          <a:p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az-Latn-AZ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az-Latn-AZ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r>
              <a:rPr lang="az-Latn-AZ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  <a:t>Ən çox verilən suallar</a:t>
            </a:r>
            <a:br>
              <a:rPr lang="az-Latn-AZ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tr-T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  <a:t>Həryerdə olan alışdığımız idarəetmə metodunun nələr əksikdir ki?</a:t>
            </a: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  <a:t>Aradakı fərqlər nədir?</a:t>
            </a: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  <a:t>Bizə faydaları nələrdir?</a:t>
            </a: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  <a:t>Proses nədir?</a:t>
            </a: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  <a:t>BPM nədir?</a:t>
            </a: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b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</a:br>
            <a:r>
              <a:rPr lang="az-Latn-AZ" sz="3100" b="1" dirty="0">
                <a:solidFill>
                  <a:srgbClr val="FF0000"/>
                </a:solidFill>
                <a:latin typeface="Sitka Display" panose="02000505000000020004" pitchFamily="2" charset="0"/>
                <a:cs typeface="Times New Roman" pitchFamily="18" charset="0"/>
              </a:rPr>
              <a:t>Əldə olunacaq nəticələr nələr olacaq?</a:t>
            </a:r>
            <a:br>
              <a:rPr lang="az-Latn-AZ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az-Latn-AZ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tr-TR" b="1" dirty="0">
                <a:solidFill>
                  <a:schemeClr val="accent4">
                    <a:lumMod val="50000"/>
                  </a:schemeClr>
                </a:solidFill>
                <a:latin typeface="Arial Narrow" pitchFamily="34" charset="0"/>
              </a:rPr>
            </a:br>
            <a:br>
              <a:rPr lang="tr-TR" dirty="0"/>
            </a:b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61" y="2286000"/>
            <a:ext cx="2453736" cy="2468562"/>
          </a:xfrm>
          <a:prstGeom prst="rect">
            <a:avLst/>
          </a:prstGeom>
        </p:spPr>
      </p:pic>
      <p:pic>
        <p:nvPicPr>
          <p:cNvPr id="7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" y="160338"/>
            <a:ext cx="756407" cy="75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0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90600" cy="990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62E41-A3B1-4DE5-BA26-F4AF0AFB2676}"/>
              </a:ext>
            </a:extLst>
          </p:cNvPr>
          <p:cNvSpPr/>
          <p:nvPr/>
        </p:nvSpPr>
        <p:spPr>
          <a:xfrm>
            <a:off x="533400" y="1295400"/>
            <a:ext cx="7162800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05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i="1" dirty="0" err="1">
                <a:solidFill>
                  <a:srgbClr val="1F4E79"/>
                </a:solidFill>
                <a:latin typeface="Calibri" panose="020F0502020204030204" pitchFamily="34" charset="0"/>
              </a:rPr>
              <a:t>Funksional</a:t>
            </a:r>
            <a:r>
              <a:rPr lang="en-US" sz="2400" b="1" i="1" dirty="0">
                <a:solidFill>
                  <a:srgbClr val="1F4E79"/>
                </a:solidFill>
                <a:latin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1F4E79"/>
                </a:solidFill>
                <a:latin typeface="Calibri" panose="020F0502020204030204" pitchFamily="34" charset="0"/>
              </a:rPr>
              <a:t>İdarəetmə</a:t>
            </a:r>
            <a:r>
              <a:rPr lang="en-US" sz="2400" b="1" i="1" dirty="0">
                <a:solidFill>
                  <a:srgbClr val="1F4E79"/>
                </a:solidFill>
                <a:latin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1F4E79"/>
                </a:solidFill>
                <a:latin typeface="Calibri" panose="020F0502020204030204" pitchFamily="34" charset="0"/>
              </a:rPr>
              <a:t>Anlayışının</a:t>
            </a:r>
            <a:r>
              <a:rPr lang="az-Latn-AZ" sz="2400" b="1" i="1" dirty="0">
                <a:solidFill>
                  <a:srgbClr val="1F4E79"/>
                </a:solidFill>
                <a:latin typeface="Calibri" panose="020F0502020204030204" pitchFamily="34" charset="0"/>
              </a:rPr>
              <a:t>   </a:t>
            </a:r>
            <a:r>
              <a:rPr lang="en-US" sz="2400" b="1" i="1" dirty="0" err="1">
                <a:solidFill>
                  <a:srgbClr val="1F4E79"/>
                </a:solidFill>
                <a:latin typeface="Calibri" panose="020F0502020204030204" pitchFamily="34" charset="0"/>
              </a:rPr>
              <a:t>Darboğazları</a:t>
            </a:r>
            <a:r>
              <a:rPr lang="az-Latn-AZ" sz="2400" b="1" i="1" dirty="0">
                <a:solidFill>
                  <a:srgbClr val="1F4E79"/>
                </a:solidFill>
                <a:latin typeface="Calibri" panose="020F0502020204030204" pitchFamily="34" charset="0"/>
              </a:rPr>
              <a:t> (Çətinlikləri)</a:t>
            </a:r>
            <a:endParaRPr lang="en-US" sz="2400" b="1" i="1" dirty="0">
              <a:solidFill>
                <a:srgbClr val="1F4E79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Funksiyonal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təşkilati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kəsişim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nöqtələrində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xəta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qarşıdurma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z-Latn-AZ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ehtimalı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çoxdur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z-Latn-AZ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Funksiya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sahibləri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funksiyalarını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inkişaf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etdirərkən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son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müştəri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məmnuniyyətini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hədəf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almaya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bilərlər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z-Latn-AZ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Çalışanlar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adətən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bütün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iş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axışı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içindəki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fəaliyyətlərinin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fərqində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deyillər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z-Latn-AZ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İş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axışının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təsiri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bütünü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əks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etdirəcək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şəkildə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ölçülə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bilinməz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A picture containing food&#10;&#10;Description automatically generated">
            <a:extLst>
              <a:ext uri="{FF2B5EF4-FFF2-40B4-BE49-F238E27FC236}">
                <a16:creationId xmlns:a16="http://schemas.microsoft.com/office/drawing/2014/main" id="{1520D5B8-BE4B-4C03-ADBF-4596755B7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295400"/>
            <a:ext cx="1600200" cy="4541914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57385F92-696E-4450-A02E-042ED54AFBEC}"/>
              </a:ext>
            </a:extLst>
          </p:cNvPr>
          <p:cNvSpPr txBox="1">
            <a:spLocks/>
          </p:cNvSpPr>
          <p:nvPr/>
        </p:nvSpPr>
        <p:spPr>
          <a:xfrm>
            <a:off x="1828800" y="433754"/>
            <a:ext cx="6324600" cy="641780"/>
          </a:xfrm>
          <a:prstGeom prst="wedgeRoundRectCallout">
            <a:avLst/>
          </a:prstGeom>
          <a:solidFill>
            <a:schemeClr val="bg1"/>
          </a:solidFill>
          <a:ln w="15875" cap="rnd" cmpd="sng" algn="ctr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FUNKSİONAL İDARƏETMƏ</a:t>
            </a:r>
            <a:endParaRPr lang="en-US" sz="3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816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29789" y="358180"/>
            <a:ext cx="8077200" cy="641780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az-Latn-AZ" sz="1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FUNKSİONAL ƏSASLI İDARƏETMƏ - PROSES ƏSASLI İDARƏETMƏ</a:t>
            </a:r>
            <a:endParaRPr lang="en-US" sz="19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2" y="183770"/>
            <a:ext cx="990600" cy="990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3CC8FE-3125-40BF-8AB4-EE9A1919D99A}"/>
              </a:ext>
            </a:extLst>
          </p:cNvPr>
          <p:cNvSpPr/>
          <p:nvPr/>
        </p:nvSpPr>
        <p:spPr>
          <a:xfrm>
            <a:off x="758135" y="1371600"/>
            <a:ext cx="381386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2400" b="1" i="1" dirty="0" err="1">
                <a:solidFill>
                  <a:srgbClr val="1F4E79"/>
                </a:solidFill>
                <a:latin typeface="Arial" panose="020B0604020202020204" pitchFamily="34" charset="0"/>
              </a:rPr>
              <a:t>Funksional</a:t>
            </a:r>
            <a:r>
              <a:rPr lang="en-US" sz="2400" b="1" i="1" dirty="0">
                <a:solidFill>
                  <a:srgbClr val="1F4E79"/>
                </a:solidFill>
                <a:latin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F4E79"/>
                </a:solidFill>
                <a:latin typeface="Arial" panose="020B0604020202020204" pitchFamily="34" charset="0"/>
              </a:rPr>
              <a:t>İdarəetmə</a:t>
            </a:r>
            <a:endParaRPr lang="az-Latn-AZ" sz="2400" b="1" i="1" dirty="0">
              <a:solidFill>
                <a:srgbClr val="1F4E79"/>
              </a:solidFill>
              <a:latin typeface="Arial" panose="020B0604020202020204" pitchFamily="34" charset="0"/>
            </a:endParaRPr>
          </a:p>
          <a:p>
            <a:endParaRPr lang="en-US" sz="2000" dirty="0">
              <a:solidFill>
                <a:srgbClr val="1F4E7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Funksional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idarəetmənin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əsas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anlayışları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struktur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iş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bölümləridir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z-Latn-AZ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Əməliyyatlar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struktura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əsasən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həyata</a:t>
            </a:r>
            <a:r>
              <a:rPr lang="az-Latn-AZ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keçirilir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CBE476-9DFB-499D-807D-C701131EF2ED}"/>
              </a:ext>
            </a:extLst>
          </p:cNvPr>
          <p:cNvSpPr/>
          <p:nvPr/>
        </p:nvSpPr>
        <p:spPr>
          <a:xfrm>
            <a:off x="4724400" y="1377438"/>
            <a:ext cx="4572000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2400" b="1" i="1" dirty="0">
                <a:solidFill>
                  <a:srgbClr val="1F4E79"/>
                </a:solidFill>
                <a:latin typeface="Arial" panose="020B0604020202020204" pitchFamily="34" charset="0"/>
              </a:rPr>
              <a:t>Proses </a:t>
            </a:r>
            <a:r>
              <a:rPr lang="en-US" sz="2400" b="1" i="1" dirty="0" err="1">
                <a:solidFill>
                  <a:srgbClr val="1F4E79"/>
                </a:solidFill>
                <a:latin typeface="Arial" panose="020B0604020202020204" pitchFamily="34" charset="0"/>
              </a:rPr>
              <a:t>Əsaslı</a:t>
            </a:r>
            <a:r>
              <a:rPr lang="en-US" sz="2400" b="1" i="1" dirty="0">
                <a:solidFill>
                  <a:srgbClr val="1F4E79"/>
                </a:solidFill>
                <a:latin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F4E79"/>
                </a:solidFill>
                <a:latin typeface="Arial" panose="020B0604020202020204" pitchFamily="34" charset="0"/>
              </a:rPr>
              <a:t>İdarəetmə</a:t>
            </a:r>
            <a:endParaRPr lang="az-Latn-AZ" sz="2400" b="1" i="1" dirty="0">
              <a:solidFill>
                <a:srgbClr val="1F4E79"/>
              </a:solidFill>
              <a:latin typeface="Arial" panose="020B0604020202020204" pitchFamily="34" charset="0"/>
            </a:endParaRPr>
          </a:p>
          <a:p>
            <a:endParaRPr lang="en-US" sz="2800" i="1" dirty="0">
              <a:solidFill>
                <a:srgbClr val="1F4E79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Bütün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qaynaqları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proseslərin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axışına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görə</a:t>
            </a:r>
            <a:r>
              <a:rPr lang="az-Latn-AZ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formalaşdıran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idarəetmə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tərzidir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az-Latn-AZ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Proseslər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hər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cür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əməliyyatın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və</a:t>
            </a:r>
            <a:r>
              <a:rPr lang="az-Latn-AZ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fəaliyyətin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</a:rPr>
              <a:t>mərkəzindədir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1A2AC87B-5739-4F49-9363-C5CAE7ADA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563" y="4389048"/>
            <a:ext cx="1471008" cy="2333116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CF8C5F3D-80AC-4EDE-9B11-E19902DDB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299" y="4312053"/>
            <a:ext cx="1910201" cy="248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92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90600" cy="990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62E41-A3B1-4DE5-BA26-F4AF0AFB2676}"/>
              </a:ext>
            </a:extLst>
          </p:cNvPr>
          <p:cNvSpPr/>
          <p:nvPr/>
        </p:nvSpPr>
        <p:spPr>
          <a:xfrm>
            <a:off x="990600" y="1491496"/>
            <a:ext cx="60960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pPr algn="ctr"/>
            <a:r>
              <a:rPr lang="az-Latn-AZ" sz="2800" b="1" i="1" dirty="0">
                <a:solidFill>
                  <a:srgbClr val="1F4E79"/>
                </a:solidFill>
                <a:latin typeface="Calibri" panose="020F0502020204030204" pitchFamily="34" charset="0"/>
              </a:rPr>
              <a:t>Xarici Faydalar:                                                                                           </a:t>
            </a:r>
            <a:endParaRPr lang="ru-RU" sz="2800" b="1" i="1" dirty="0">
              <a:solidFill>
                <a:srgbClr val="1F4E79"/>
              </a:solidFill>
              <a:latin typeface="Calibri" panose="020F050202020403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z-Latn-AZ" b="1" i="1" dirty="0"/>
              <a:t>Şirkətin İmicinin Gücləndirilməsi                                             </a:t>
            </a:r>
            <a:endParaRPr lang="ru-RU" b="1" dirty="0"/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z-Latn-AZ" b="1" i="1" dirty="0"/>
              <a:t>Xidmət Alan Məmnuniyyəti</a:t>
            </a:r>
            <a:endParaRPr lang="ru-RU" b="1" dirty="0"/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z-Latn-AZ" b="1" i="1" dirty="0"/>
              <a:t>Xidmət Təqdimatında Artış</a:t>
            </a:r>
            <a:endParaRPr lang="ru-RU" b="1" dirty="0"/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z-Latn-AZ" b="1" i="1" dirty="0"/>
              <a:t>Xidmət Standartının Yüksəldilməsi</a:t>
            </a:r>
            <a:endParaRPr lang="ru-RU" b="1" dirty="0"/>
          </a:p>
          <a:p>
            <a:pPr marL="285750" lvl="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az-Latn-AZ" b="1" i="1" dirty="0"/>
              <a:t>Daha Yaxşı Partnyor Münasibətləri</a:t>
            </a:r>
            <a:endParaRPr lang="ru-RU" b="1" dirty="0"/>
          </a:p>
        </p:txBody>
      </p:sp>
      <p:pic>
        <p:nvPicPr>
          <p:cNvPr id="6" name="Picture 5" descr="A picture containing flower&#10;&#10;Description automatically generated">
            <a:extLst>
              <a:ext uri="{FF2B5EF4-FFF2-40B4-BE49-F238E27FC236}">
                <a16:creationId xmlns:a16="http://schemas.microsoft.com/office/drawing/2014/main" id="{797DB5AF-4D83-4773-8E9B-823A30420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514600"/>
            <a:ext cx="4036423" cy="2286000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B8E6101B-0034-4756-A985-3093F41E749A}"/>
              </a:ext>
            </a:extLst>
          </p:cNvPr>
          <p:cNvSpPr txBox="1">
            <a:spLocks/>
          </p:cNvSpPr>
          <p:nvPr/>
        </p:nvSpPr>
        <p:spPr>
          <a:xfrm>
            <a:off x="1828800" y="433754"/>
            <a:ext cx="6324600" cy="641780"/>
          </a:xfrm>
          <a:prstGeom prst="wedgeRoundRectCallout">
            <a:avLst/>
          </a:prstGeom>
          <a:solidFill>
            <a:schemeClr val="bg1"/>
          </a:solidFill>
          <a:ln w="15875" cap="rnd" cmpd="sng" algn="ctr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 ƏSASLI İDARƏETMƏ QAZANIMLARI</a:t>
            </a:r>
            <a:endParaRPr lang="en-US" sz="3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870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90600" cy="990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D62E41-A3B1-4DE5-BA26-F4AF0AFB2676}"/>
              </a:ext>
            </a:extLst>
          </p:cNvPr>
          <p:cNvSpPr/>
          <p:nvPr/>
        </p:nvSpPr>
        <p:spPr>
          <a:xfrm>
            <a:off x="800100" y="1371600"/>
            <a:ext cx="6096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z-Latn-AZ" sz="2800" b="1" i="1" dirty="0">
                <a:solidFill>
                  <a:srgbClr val="1F4E79"/>
                </a:solidFill>
                <a:latin typeface="Calibri" panose="020F0502020204030204" pitchFamily="34" charset="0"/>
              </a:rPr>
              <a:t>Daxili Faydalar:</a:t>
            </a:r>
          </a:p>
          <a:p>
            <a:endParaRPr lang="ru-RU" sz="2800" b="1" i="1" dirty="0">
              <a:solidFill>
                <a:srgbClr val="1F4E79"/>
              </a:solidFill>
              <a:latin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İdarəetmənin Effektivliyi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Korporativ İdarəetmə Yanaşması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Pozitiv Dəyişən Şirkət Mədəniyyəti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Komanda Ruhunun Təşviqi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Sistem Yanaşması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Effektivlik və İstehsal (xidmət/mal) Artışı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Qaynaqların Effektiv və Optimum İstifadə Edilməsi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az-Latn-AZ" b="1" i="1" dirty="0">
                <a:latin typeface="Calibri" panose="020F0502020204030204" pitchFamily="34" charset="0"/>
                <a:cs typeface="Calibri" panose="020F0502020204030204" pitchFamily="34" charset="0"/>
              </a:rPr>
              <a:t>Daha Yaxşı Sənədləşmə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flower&#10;&#10;Description automatically generated">
            <a:extLst>
              <a:ext uri="{FF2B5EF4-FFF2-40B4-BE49-F238E27FC236}">
                <a16:creationId xmlns:a16="http://schemas.microsoft.com/office/drawing/2014/main" id="{797DB5AF-4D83-4773-8E9B-823A30420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788" y="2667000"/>
            <a:ext cx="3579223" cy="2027068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B8E6101B-0034-4756-A985-3093F41E749A}"/>
              </a:ext>
            </a:extLst>
          </p:cNvPr>
          <p:cNvSpPr txBox="1">
            <a:spLocks/>
          </p:cNvSpPr>
          <p:nvPr/>
        </p:nvSpPr>
        <p:spPr>
          <a:xfrm>
            <a:off x="1828800" y="433754"/>
            <a:ext cx="6324600" cy="641780"/>
          </a:xfrm>
          <a:prstGeom prst="wedgeRoundRectCallout">
            <a:avLst/>
          </a:prstGeom>
          <a:solidFill>
            <a:schemeClr val="bg1"/>
          </a:solidFill>
          <a:ln w="15875" cap="rnd" cmpd="sng" algn="ctr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 ƏSASLI İDARƏETMƏ QAZANIMLARI</a:t>
            </a:r>
            <a:endParaRPr lang="en-US" sz="3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70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90600" cy="990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4F4F10-B203-4A72-828B-887BEFBE139D}"/>
              </a:ext>
            </a:extLst>
          </p:cNvPr>
          <p:cNvSpPr txBox="1"/>
          <p:nvPr/>
        </p:nvSpPr>
        <p:spPr>
          <a:xfrm>
            <a:off x="1676400" y="1828800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Proses</a:t>
            </a:r>
            <a:endParaRPr lang="en-US" dirty="0"/>
          </a:p>
          <a:p>
            <a:r>
              <a:rPr lang="en-US" b="1" dirty="0" err="1"/>
              <a:t>Müştəri</a:t>
            </a:r>
            <a:r>
              <a:rPr lang="en-US" b="1" dirty="0"/>
              <a:t> </a:t>
            </a:r>
            <a:r>
              <a:rPr lang="en-US" dirty="0" err="1"/>
              <a:t>üçün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b="1" dirty="0" err="1"/>
              <a:t>dəyər</a:t>
            </a:r>
            <a:r>
              <a:rPr lang="en-US" b="1" dirty="0"/>
              <a:t> </a:t>
            </a:r>
            <a:r>
              <a:rPr lang="en-US" dirty="0" err="1"/>
              <a:t>yaratmaq</a:t>
            </a:r>
            <a:r>
              <a:rPr lang="en-US" dirty="0"/>
              <a:t> </a:t>
            </a:r>
            <a:r>
              <a:rPr lang="en-US" dirty="0" err="1"/>
              <a:t>üzərə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qrup</a:t>
            </a:r>
            <a:r>
              <a:rPr lang="en-US" dirty="0"/>
              <a:t> </a:t>
            </a:r>
            <a:r>
              <a:rPr lang="en-US" b="1" dirty="0" err="1"/>
              <a:t>girdiləri</a:t>
            </a:r>
            <a:r>
              <a:rPr lang="en-US" b="1" dirty="0"/>
              <a:t> </a:t>
            </a:r>
            <a:r>
              <a:rPr lang="en-US" dirty="0" err="1"/>
              <a:t>istifadə</a:t>
            </a:r>
            <a:r>
              <a:rPr lang="en-US" dirty="0"/>
              <a:t> </a:t>
            </a:r>
            <a:r>
              <a:rPr lang="en-US" dirty="0" err="1"/>
              <a:t>edərək</a:t>
            </a:r>
            <a:r>
              <a:rPr lang="en-US" dirty="0"/>
              <a:t>, </a:t>
            </a:r>
            <a:r>
              <a:rPr lang="en-US" b="1" dirty="0" err="1"/>
              <a:t>qaynaqlar</a:t>
            </a:r>
            <a:r>
              <a:rPr lang="en-US" b="1" dirty="0"/>
              <a:t> </a:t>
            </a:r>
            <a:r>
              <a:rPr lang="en-US" dirty="0" err="1"/>
              <a:t>yardımı</a:t>
            </a:r>
            <a:r>
              <a:rPr lang="en-US" dirty="0"/>
              <a:t> </a:t>
            </a:r>
            <a:r>
              <a:rPr lang="en-US" dirty="0" err="1"/>
              <a:t>ilə</a:t>
            </a:r>
            <a:r>
              <a:rPr lang="en-US" dirty="0"/>
              <a:t>, </a:t>
            </a:r>
            <a:r>
              <a:rPr lang="en-US" b="1" dirty="0" err="1"/>
              <a:t>çıxdılar</a:t>
            </a:r>
            <a:r>
              <a:rPr lang="en-US" b="1" dirty="0"/>
              <a:t> </a:t>
            </a:r>
            <a:r>
              <a:rPr lang="en-US" dirty="0" err="1"/>
              <a:t>əldə</a:t>
            </a:r>
            <a:r>
              <a:rPr lang="en-US" dirty="0"/>
              <a:t> </a:t>
            </a:r>
            <a:r>
              <a:rPr lang="en-US" dirty="0" err="1"/>
              <a:t>etməyi</a:t>
            </a:r>
            <a:r>
              <a:rPr lang="en-US" dirty="0"/>
              <a:t> </a:t>
            </a:r>
            <a:r>
              <a:rPr lang="en-US" dirty="0" err="1"/>
              <a:t>hədəfləyən</a:t>
            </a:r>
            <a:r>
              <a:rPr lang="en-US" dirty="0"/>
              <a:t> </a:t>
            </a:r>
            <a:r>
              <a:rPr lang="en-US" dirty="0" err="1"/>
              <a:t>fəaliyyətlər</a:t>
            </a:r>
            <a:r>
              <a:rPr lang="en-US" dirty="0"/>
              <a:t> </a:t>
            </a:r>
            <a:r>
              <a:rPr lang="en-US" dirty="0" err="1"/>
              <a:t>bütünüdür</a:t>
            </a:r>
            <a:r>
              <a:rPr lang="en-US" dirty="0"/>
              <a:t>.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123DB480-2CEF-4E95-A14D-79D40218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507574"/>
            <a:ext cx="8610600" cy="1915806"/>
          </a:xfrm>
          <a:prstGeom prst="rect">
            <a:avLst/>
          </a:prstGeo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5878838A-207C-4DF4-B648-48BC0AE9EE81}"/>
              </a:ext>
            </a:extLst>
          </p:cNvPr>
          <p:cNvSpPr txBox="1">
            <a:spLocks/>
          </p:cNvSpPr>
          <p:nvPr/>
        </p:nvSpPr>
        <p:spPr>
          <a:xfrm>
            <a:off x="1828800" y="433754"/>
            <a:ext cx="6324600" cy="641780"/>
          </a:xfrm>
          <a:prstGeom prst="wedgeRoundRectCallout">
            <a:avLst/>
          </a:prstGeom>
          <a:solidFill>
            <a:schemeClr val="bg1"/>
          </a:solidFill>
          <a:ln w="15875" cap="rnd" cmpd="sng" algn="ctr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ƏDİR?</a:t>
            </a:r>
            <a:endParaRPr lang="en-US" sz="3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5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icon&#10;&#10;Description automatically generated">
            <a:extLst>
              <a:ext uri="{FF2B5EF4-FFF2-40B4-BE49-F238E27FC236}">
                <a16:creationId xmlns:a16="http://schemas.microsoft.com/office/drawing/2014/main" id="{68265095-D5EA-4E37-9C90-BD7CE5E1A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"/>
            <a:ext cx="990600" cy="990600"/>
          </a:xfrm>
          <a:prstGeom prst="rect">
            <a:avLst/>
          </a:prstGeo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5878838A-207C-4DF4-B648-48BC0AE9EE81}"/>
              </a:ext>
            </a:extLst>
          </p:cNvPr>
          <p:cNvSpPr txBox="1">
            <a:spLocks/>
          </p:cNvSpPr>
          <p:nvPr/>
        </p:nvSpPr>
        <p:spPr>
          <a:xfrm>
            <a:off x="1828800" y="433754"/>
            <a:ext cx="6324600" cy="641780"/>
          </a:xfrm>
          <a:prstGeom prst="wedgeRoundRectCallout">
            <a:avLst/>
          </a:prstGeom>
          <a:solidFill>
            <a:schemeClr val="bg1"/>
          </a:solidFill>
          <a:ln w="15875" cap="rnd" cmpd="sng" algn="ctr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BPM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az-Latn-AZ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ƏDİR?</a:t>
            </a:r>
            <a:endParaRPr lang="en-US" sz="3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95102067"/>
              </p:ext>
            </p:extLst>
          </p:nvPr>
        </p:nvGraphicFramePr>
        <p:xfrm>
          <a:off x="1562100" y="1524000"/>
          <a:ext cx="6858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Блок-схема: узел 4"/>
          <p:cNvSpPr/>
          <p:nvPr/>
        </p:nvSpPr>
        <p:spPr>
          <a:xfrm>
            <a:off x="4114800" y="3276600"/>
            <a:ext cx="1752600" cy="16764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z-Latn-AZ" sz="3200" b="1" dirty="0">
                <a:solidFill>
                  <a:schemeClr val="tx1"/>
                </a:solidFill>
              </a:rPr>
              <a:t>BPM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6558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10378</TotalTime>
  <Words>1051</Words>
  <Application>Microsoft Office PowerPoint</Application>
  <PresentationFormat>On-screen Show (4:3)</PresentationFormat>
  <Paragraphs>225</Paragraphs>
  <Slides>27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Arial Narrow</vt:lpstr>
      <vt:lpstr>Calibri</vt:lpstr>
      <vt:lpstr>Calibri Light</vt:lpstr>
      <vt:lpstr>Corbel</vt:lpstr>
      <vt:lpstr>inherit</vt:lpstr>
      <vt:lpstr>Sitka Display</vt:lpstr>
      <vt:lpstr>Times New Roman</vt:lpstr>
      <vt:lpstr>Wingdings</vt:lpstr>
      <vt:lpstr>Parallax</vt:lpstr>
      <vt:lpstr>Office Theme</vt:lpstr>
      <vt:lpstr>   BPM Layihəsi ERP Layihəsi                                                                      </vt:lpstr>
      <vt:lpstr>  BİZNES PROSESLƏRİNİN İDARƏEDİLMƏSİ  LAYİHƏSİ           Orxan Hüseynli               BPM Rəhbəri                                                                                       28.01.2021    </vt:lpstr>
      <vt:lpstr>   Ən çox verilən suallar  Həryerdə olan alışdığımız idarəetmə metodunun nələr əksikdir ki?  Aradakı fərqlər nədir?  Bizə faydaları nələrdir?  Proses nədir?  BPM nədir?  Əldə olunacaq nəticələr nələr olacaq?       </vt:lpstr>
      <vt:lpstr>PowerPoint Presentation</vt:lpstr>
      <vt:lpstr>FUNKSİONAL ƏSASLI İDARƏETMƏ - PROSES ƏSASLI İDARƏETMƏ</vt:lpstr>
      <vt:lpstr>PowerPoint Presentation</vt:lpstr>
      <vt:lpstr>PowerPoint Presentation</vt:lpstr>
      <vt:lpstr>PowerPoint Presentation</vt:lpstr>
      <vt:lpstr>PowerPoint Presentation</vt:lpstr>
      <vt:lpstr>PROSES HİYERARŞİSİ</vt:lpstr>
      <vt:lpstr>ÇALIŞMALAR</vt:lpstr>
      <vt:lpstr>ÇALIŞMALAR</vt:lpstr>
      <vt:lpstr>ÇALIŞMALAR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Elmir AGAYEV</dc:creator>
  <cp:lastModifiedBy>Atamalı Məmmədov</cp:lastModifiedBy>
  <cp:revision>639</cp:revision>
  <dcterms:created xsi:type="dcterms:W3CDTF">2015-01-10T11:13:33Z</dcterms:created>
  <dcterms:modified xsi:type="dcterms:W3CDTF">2021-01-28T08:24:38Z</dcterms:modified>
</cp:coreProperties>
</file>